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302" r:id="rId5"/>
    <p:sldId id="257" r:id="rId6"/>
    <p:sldId id="266" r:id="rId7"/>
    <p:sldId id="291" r:id="rId8"/>
    <p:sldId id="282" r:id="rId9"/>
    <p:sldId id="283" r:id="rId10"/>
    <p:sldId id="296" r:id="rId11"/>
    <p:sldId id="287" r:id="rId12"/>
    <p:sldId id="274" r:id="rId13"/>
    <p:sldId id="308" r:id="rId14"/>
    <p:sldId id="303" r:id="rId15"/>
    <p:sldId id="309" r:id="rId16"/>
    <p:sldId id="310" r:id="rId17"/>
    <p:sldId id="306" r:id="rId18"/>
    <p:sldId id="307" r:id="rId19"/>
    <p:sldId id="311" r:id="rId20"/>
    <p:sldId id="312" r:id="rId21"/>
    <p:sldId id="313" r:id="rId22"/>
    <p:sldId id="304" r:id="rId23"/>
    <p:sldId id="300" r:id="rId24"/>
  </p:sldIdLst>
  <p:sldSz cx="12192000" cy="6858000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CCF1783-A336-4CEC-BB3D-58DBDA0F1717}" v="10" dt="2021-10-05T02:58:16.563"/>
  </p1510:revLst>
</p1510:revInfo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34" autoAdjust="0"/>
    <p:restoredTop sz="81586" autoAdjust="0"/>
  </p:normalViewPr>
  <p:slideViewPr>
    <p:cSldViewPr snapToGrid="0" showGuides="1">
      <p:cViewPr varScale="1">
        <p:scale>
          <a:sx n="64" d="100"/>
          <a:sy n="64" d="100"/>
        </p:scale>
        <p:origin x="1275" y="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正元　淳也" userId="ab1cd3a3-b9d9-4be4-9cd8-d64cce588c8d" providerId="ADAL" clId="{ECCF1783-A336-4CEC-BB3D-58DBDA0F1717}"/>
    <pc:docChg chg="undo redo custSel addSld delSld modSld">
      <pc:chgData name="正元　淳也" userId="ab1cd3a3-b9d9-4be4-9cd8-d64cce588c8d" providerId="ADAL" clId="{ECCF1783-A336-4CEC-BB3D-58DBDA0F1717}" dt="2021-10-05T02:58:18.095" v="1271" actId="47"/>
      <pc:docMkLst>
        <pc:docMk/>
      </pc:docMkLst>
      <pc:sldChg chg="modSp mod">
        <pc:chgData name="正元　淳也" userId="ab1cd3a3-b9d9-4be4-9cd8-d64cce588c8d" providerId="ADAL" clId="{ECCF1783-A336-4CEC-BB3D-58DBDA0F1717}" dt="2021-10-05T00:48:27.889" v="48" actId="20577"/>
        <pc:sldMkLst>
          <pc:docMk/>
          <pc:sldMk cId="3229171051" sldId="266"/>
        </pc:sldMkLst>
        <pc:spChg chg="mod">
          <ac:chgData name="正元　淳也" userId="ab1cd3a3-b9d9-4be4-9cd8-d64cce588c8d" providerId="ADAL" clId="{ECCF1783-A336-4CEC-BB3D-58DBDA0F1717}" dt="2021-10-05T00:48:27.889" v="48" actId="20577"/>
          <ac:spMkLst>
            <pc:docMk/>
            <pc:sldMk cId="3229171051" sldId="266"/>
            <ac:spMk id="2" creationId="{00000000-0000-0000-0000-000000000000}"/>
          </ac:spMkLst>
        </pc:spChg>
      </pc:sldChg>
      <pc:sldChg chg="addSp delSp modSp del mod">
        <pc:chgData name="正元　淳也" userId="ab1cd3a3-b9d9-4be4-9cd8-d64cce588c8d" providerId="ADAL" clId="{ECCF1783-A336-4CEC-BB3D-58DBDA0F1717}" dt="2021-10-05T00:48:18.080" v="23" actId="47"/>
        <pc:sldMkLst>
          <pc:docMk/>
          <pc:sldMk cId="1493468359" sldId="271"/>
        </pc:sldMkLst>
        <pc:spChg chg="mod">
          <ac:chgData name="正元　淳也" userId="ab1cd3a3-b9d9-4be4-9cd8-d64cce588c8d" providerId="ADAL" clId="{ECCF1783-A336-4CEC-BB3D-58DBDA0F1717}" dt="2021-10-05T00:47:35.490" v="15" actId="20577"/>
          <ac:spMkLst>
            <pc:docMk/>
            <pc:sldMk cId="1493468359" sldId="271"/>
            <ac:spMk id="2" creationId="{00000000-0000-0000-0000-000000000000}"/>
          </ac:spMkLst>
        </pc:spChg>
        <pc:spChg chg="del">
          <ac:chgData name="正元　淳也" userId="ab1cd3a3-b9d9-4be4-9cd8-d64cce588c8d" providerId="ADAL" clId="{ECCF1783-A336-4CEC-BB3D-58DBDA0F1717}" dt="2021-10-05T00:48:03.104" v="18" actId="478"/>
          <ac:spMkLst>
            <pc:docMk/>
            <pc:sldMk cId="1493468359" sldId="271"/>
            <ac:spMk id="4" creationId="{00000000-0000-0000-0000-000000000000}"/>
          </ac:spMkLst>
        </pc:spChg>
        <pc:spChg chg="add del mod">
          <ac:chgData name="正元　淳也" userId="ab1cd3a3-b9d9-4be4-9cd8-d64cce588c8d" providerId="ADAL" clId="{ECCF1783-A336-4CEC-BB3D-58DBDA0F1717}" dt="2021-10-05T00:48:06.644" v="19" actId="478"/>
          <ac:spMkLst>
            <pc:docMk/>
            <pc:sldMk cId="1493468359" sldId="271"/>
            <ac:spMk id="5" creationId="{8D3B1BD4-91E2-4990-B081-42FE30BC6996}"/>
          </ac:spMkLst>
        </pc:spChg>
        <pc:spChg chg="del">
          <ac:chgData name="正元　淳也" userId="ab1cd3a3-b9d9-4be4-9cd8-d64cce588c8d" providerId="ADAL" clId="{ECCF1783-A336-4CEC-BB3D-58DBDA0F1717}" dt="2021-10-05T00:47:59.164" v="17" actId="478"/>
          <ac:spMkLst>
            <pc:docMk/>
            <pc:sldMk cId="1493468359" sldId="271"/>
            <ac:spMk id="9" creationId="{B15C29C0-50F9-40D0-8320-F7DF6DD6D0DF}"/>
          </ac:spMkLst>
        </pc:spChg>
        <pc:spChg chg="del mod">
          <ac:chgData name="正元　淳也" userId="ab1cd3a3-b9d9-4be4-9cd8-d64cce588c8d" providerId="ADAL" clId="{ECCF1783-A336-4CEC-BB3D-58DBDA0F1717}" dt="2021-10-05T00:48:16.498" v="22"/>
          <ac:spMkLst>
            <pc:docMk/>
            <pc:sldMk cId="1493468359" sldId="271"/>
            <ac:spMk id="11" creationId="{ED0C1CBF-FEA9-4099-B6E1-DA3A083EECD8}"/>
          </ac:spMkLst>
        </pc:spChg>
      </pc:sldChg>
      <pc:sldChg chg="add del">
        <pc:chgData name="正元　淳也" userId="ab1cd3a3-b9d9-4be4-9cd8-d64cce588c8d" providerId="ADAL" clId="{ECCF1783-A336-4CEC-BB3D-58DBDA0F1717}" dt="2021-10-05T02:26:30.268" v="777"/>
        <pc:sldMkLst>
          <pc:docMk/>
          <pc:sldMk cId="56685521" sldId="274"/>
        </pc:sldMkLst>
      </pc:sldChg>
      <pc:sldChg chg="del">
        <pc:chgData name="正元　淳也" userId="ab1cd3a3-b9d9-4be4-9cd8-d64cce588c8d" providerId="ADAL" clId="{ECCF1783-A336-4CEC-BB3D-58DBDA0F1717}" dt="2021-10-05T01:49:22.885" v="775" actId="47"/>
        <pc:sldMkLst>
          <pc:docMk/>
          <pc:sldMk cId="1689022557" sldId="280"/>
        </pc:sldMkLst>
      </pc:sldChg>
      <pc:sldChg chg="addSp delSp modSp add del mod">
        <pc:chgData name="正元　淳也" userId="ab1cd3a3-b9d9-4be4-9cd8-d64cce588c8d" providerId="ADAL" clId="{ECCF1783-A336-4CEC-BB3D-58DBDA0F1717}" dt="2021-10-05T02:37:03.513" v="1062" actId="20577"/>
        <pc:sldMkLst>
          <pc:docMk/>
          <pc:sldMk cId="315979115" sldId="282"/>
        </pc:sldMkLst>
        <pc:spChg chg="mod">
          <ac:chgData name="正元　淳也" userId="ab1cd3a3-b9d9-4be4-9cd8-d64cce588c8d" providerId="ADAL" clId="{ECCF1783-A336-4CEC-BB3D-58DBDA0F1717}" dt="2021-10-05T02:32:20.011" v="812" actId="1076"/>
          <ac:spMkLst>
            <pc:docMk/>
            <pc:sldMk cId="315979115" sldId="282"/>
            <ac:spMk id="8" creationId="{B163BF07-37AC-4825-BF50-19040BE18BEC}"/>
          </ac:spMkLst>
        </pc:spChg>
        <pc:spChg chg="add mod">
          <ac:chgData name="正元　淳也" userId="ab1cd3a3-b9d9-4be4-9cd8-d64cce588c8d" providerId="ADAL" clId="{ECCF1783-A336-4CEC-BB3D-58DBDA0F1717}" dt="2021-10-05T02:37:03.513" v="1062" actId="20577"/>
          <ac:spMkLst>
            <pc:docMk/>
            <pc:sldMk cId="315979115" sldId="282"/>
            <ac:spMk id="10" creationId="{272BCE51-1F0F-4702-A97E-0200EFF2F194}"/>
          </ac:spMkLst>
        </pc:spChg>
        <pc:picChg chg="add mod">
          <ac:chgData name="正元　淳也" userId="ab1cd3a3-b9d9-4be4-9cd8-d64cce588c8d" providerId="ADAL" clId="{ECCF1783-A336-4CEC-BB3D-58DBDA0F1717}" dt="2021-10-05T02:32:17.170" v="810" actId="1076"/>
          <ac:picMkLst>
            <pc:docMk/>
            <pc:sldMk cId="315979115" sldId="282"/>
            <ac:picMk id="4" creationId="{1CE2B220-8D52-48E7-91E6-FA205E14D5B1}"/>
          </ac:picMkLst>
        </pc:picChg>
        <pc:picChg chg="del">
          <ac:chgData name="正元　淳也" userId="ab1cd3a3-b9d9-4be4-9cd8-d64cce588c8d" providerId="ADAL" clId="{ECCF1783-A336-4CEC-BB3D-58DBDA0F1717}" dt="2021-10-05T02:29:06.487" v="794" actId="478"/>
          <ac:picMkLst>
            <pc:docMk/>
            <pc:sldMk cId="315979115" sldId="282"/>
            <ac:picMk id="5" creationId="{79F06482-4801-4D04-8063-998178B5EE35}"/>
          </ac:picMkLst>
        </pc:picChg>
        <pc:picChg chg="del">
          <ac:chgData name="正元　淳也" userId="ab1cd3a3-b9d9-4be4-9cd8-d64cce588c8d" providerId="ADAL" clId="{ECCF1783-A336-4CEC-BB3D-58DBDA0F1717}" dt="2021-10-05T02:29:04.603" v="793" actId="478"/>
          <ac:picMkLst>
            <pc:docMk/>
            <pc:sldMk cId="315979115" sldId="282"/>
            <ac:picMk id="6" creationId="{28895BF1-41A4-4D77-8981-69F0BA4FBD27}"/>
          </ac:picMkLst>
        </pc:picChg>
        <pc:picChg chg="add del mod">
          <ac:chgData name="正元　淳也" userId="ab1cd3a3-b9d9-4be4-9cd8-d64cce588c8d" providerId="ADAL" clId="{ECCF1783-A336-4CEC-BB3D-58DBDA0F1717}" dt="2021-10-05T02:31:47.747" v="799" actId="478"/>
          <ac:picMkLst>
            <pc:docMk/>
            <pc:sldMk cId="315979115" sldId="282"/>
            <ac:picMk id="7" creationId="{33B07268-7DD9-4194-BBBC-4DD2086C7DDD}"/>
          </ac:picMkLst>
        </pc:picChg>
        <pc:picChg chg="add mod">
          <ac:chgData name="正元　淳也" userId="ab1cd3a3-b9d9-4be4-9cd8-d64cce588c8d" providerId="ADAL" clId="{ECCF1783-A336-4CEC-BB3D-58DBDA0F1717}" dt="2021-10-05T02:32:18.918" v="811" actId="1076"/>
          <ac:picMkLst>
            <pc:docMk/>
            <pc:sldMk cId="315979115" sldId="282"/>
            <ac:picMk id="9" creationId="{BA375BE0-371D-453C-815B-AF5976C7607D}"/>
          </ac:picMkLst>
        </pc:picChg>
      </pc:sldChg>
      <pc:sldChg chg="add del">
        <pc:chgData name="正元　淳也" userId="ab1cd3a3-b9d9-4be4-9cd8-d64cce588c8d" providerId="ADAL" clId="{ECCF1783-A336-4CEC-BB3D-58DBDA0F1717}" dt="2021-10-05T02:58:16.562" v="1270"/>
        <pc:sldMkLst>
          <pc:docMk/>
          <pc:sldMk cId="979995164" sldId="283"/>
        </pc:sldMkLst>
      </pc:sldChg>
      <pc:sldChg chg="add del">
        <pc:chgData name="正元　淳也" userId="ab1cd3a3-b9d9-4be4-9cd8-d64cce588c8d" providerId="ADAL" clId="{ECCF1783-A336-4CEC-BB3D-58DBDA0F1717}" dt="2021-10-05T02:26:30.268" v="777"/>
        <pc:sldMkLst>
          <pc:docMk/>
          <pc:sldMk cId="737278240" sldId="287"/>
        </pc:sldMkLst>
      </pc:sldChg>
      <pc:sldChg chg="del">
        <pc:chgData name="正元　淳也" userId="ab1cd3a3-b9d9-4be4-9cd8-d64cce588c8d" providerId="ADAL" clId="{ECCF1783-A336-4CEC-BB3D-58DBDA0F1717}" dt="2021-10-05T00:47:40.746" v="16" actId="47"/>
        <pc:sldMkLst>
          <pc:docMk/>
          <pc:sldMk cId="4051358851" sldId="290"/>
        </pc:sldMkLst>
      </pc:sldChg>
      <pc:sldChg chg="modSp mod">
        <pc:chgData name="正元　淳也" userId="ab1cd3a3-b9d9-4be4-9cd8-d64cce588c8d" providerId="ADAL" clId="{ECCF1783-A336-4CEC-BB3D-58DBDA0F1717}" dt="2021-10-05T02:39:50.075" v="1188" actId="20577"/>
        <pc:sldMkLst>
          <pc:docMk/>
          <pc:sldMk cId="2790300654" sldId="291"/>
        </pc:sldMkLst>
        <pc:spChg chg="mod">
          <ac:chgData name="正元　淳也" userId="ab1cd3a3-b9d9-4be4-9cd8-d64cce588c8d" providerId="ADAL" clId="{ECCF1783-A336-4CEC-BB3D-58DBDA0F1717}" dt="2021-10-05T02:27:27.753" v="791" actId="20577"/>
          <ac:spMkLst>
            <pc:docMk/>
            <pc:sldMk cId="2790300654" sldId="291"/>
            <ac:spMk id="2" creationId="{00000000-0000-0000-0000-000000000000}"/>
          </ac:spMkLst>
        </pc:spChg>
        <pc:spChg chg="mod">
          <ac:chgData name="正元　淳也" userId="ab1cd3a3-b9d9-4be4-9cd8-d64cce588c8d" providerId="ADAL" clId="{ECCF1783-A336-4CEC-BB3D-58DBDA0F1717}" dt="2021-10-05T02:39:50.075" v="1188" actId="20577"/>
          <ac:spMkLst>
            <pc:docMk/>
            <pc:sldMk cId="2790300654" sldId="291"/>
            <ac:spMk id="8" creationId="{F397CC96-A12C-44D1-862F-2F9052B615FB}"/>
          </ac:spMkLst>
        </pc:spChg>
        <pc:picChg chg="mod">
          <ac:chgData name="正元　淳也" userId="ab1cd3a3-b9d9-4be4-9cd8-d64cce588c8d" providerId="ADAL" clId="{ECCF1783-A336-4CEC-BB3D-58DBDA0F1717}" dt="2021-10-05T02:39:25.125" v="1175" actId="1076"/>
          <ac:picMkLst>
            <pc:docMk/>
            <pc:sldMk cId="2790300654" sldId="291"/>
            <ac:picMk id="7" creationId="{512D070D-EF33-4337-A45D-AA4D577EF1A2}"/>
          </ac:picMkLst>
        </pc:picChg>
      </pc:sldChg>
      <pc:sldChg chg="add del">
        <pc:chgData name="正元　淳也" userId="ab1cd3a3-b9d9-4be4-9cd8-d64cce588c8d" providerId="ADAL" clId="{ECCF1783-A336-4CEC-BB3D-58DBDA0F1717}" dt="2021-10-05T02:58:16.562" v="1270"/>
        <pc:sldMkLst>
          <pc:docMk/>
          <pc:sldMk cId="541894691" sldId="296"/>
        </pc:sldMkLst>
      </pc:sldChg>
      <pc:sldChg chg="del">
        <pc:chgData name="正元　淳也" userId="ab1cd3a3-b9d9-4be4-9cd8-d64cce588c8d" providerId="ADAL" clId="{ECCF1783-A336-4CEC-BB3D-58DBDA0F1717}" dt="2021-10-05T01:22:50.435" v="545" actId="47"/>
        <pc:sldMkLst>
          <pc:docMk/>
          <pc:sldMk cId="2697998924" sldId="297"/>
        </pc:sldMkLst>
      </pc:sldChg>
      <pc:sldChg chg="del">
        <pc:chgData name="正元　淳也" userId="ab1cd3a3-b9d9-4be4-9cd8-d64cce588c8d" providerId="ADAL" clId="{ECCF1783-A336-4CEC-BB3D-58DBDA0F1717}" dt="2021-10-05T01:22:51.664" v="547" actId="47"/>
        <pc:sldMkLst>
          <pc:docMk/>
          <pc:sldMk cId="1199964285" sldId="298"/>
        </pc:sldMkLst>
      </pc:sldChg>
      <pc:sldChg chg="del">
        <pc:chgData name="正元　淳也" userId="ab1cd3a3-b9d9-4be4-9cd8-d64cce588c8d" providerId="ADAL" clId="{ECCF1783-A336-4CEC-BB3D-58DBDA0F1717}" dt="2021-10-05T01:22:54.329" v="550" actId="47"/>
        <pc:sldMkLst>
          <pc:docMk/>
          <pc:sldMk cId="3413658277" sldId="299"/>
        </pc:sldMkLst>
      </pc:sldChg>
      <pc:sldChg chg="modSp mod">
        <pc:chgData name="正元　淳也" userId="ab1cd3a3-b9d9-4be4-9cd8-d64cce588c8d" providerId="ADAL" clId="{ECCF1783-A336-4CEC-BB3D-58DBDA0F1717}" dt="2021-10-05T02:45:00.552" v="1203" actId="1076"/>
        <pc:sldMkLst>
          <pc:docMk/>
          <pc:sldMk cId="2738676462" sldId="300"/>
        </pc:sldMkLst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69" creationId="{2F5F7393-022A-4150-A8CB-EBC98C0AF9DA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70" creationId="{7E9B4809-8908-4E81-A676-0FF1588A392B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71" creationId="{17B6CCE4-40E5-4DA6-AA83-70EEDA399D43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72" creationId="{FFBD9EAE-9A06-4E5E-83B1-1BA1B4DF278D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73" creationId="{3D27A3B1-A445-4B31-9647-5922CE3ECBB3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74" creationId="{B6EC1BF5-B1C0-474F-B9BE-9713DC305842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75" creationId="{AAD4C2B1-66C4-44AC-96FE-E5BAD1E6AD7A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76" creationId="{64D97A0F-DE85-477C-AD2F-6B933915D58E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77" creationId="{D031046D-B435-4E2E-89D3-04896308E740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78" creationId="{4A9C0F22-5DEA-4136-84EC-4615A640E2D7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79" creationId="{0978D8D3-4894-461A-9898-4D6F7B7E74B2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80" creationId="{F2C2A633-A684-47C8-AC69-1F813540BF09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81" creationId="{B3FD6822-5093-4B53-81E2-6A09A981D345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82" creationId="{4C2A51E4-683E-43DD-9467-52475635D453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84" creationId="{6705DBE0-D69A-45C7-B5DE-0816EB8393FA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85" creationId="{22C1B659-4BFC-4B82-8B45-0DFC3097318F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87" creationId="{AC334D50-F401-44D8-9C8A-8E78EA354EC2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88" creationId="{47AFCCC9-7BE5-4751-AABF-8D5549222FC4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89" creationId="{D107BD24-DD25-435C-A197-78822DF28E84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90" creationId="{67DC8B05-8406-477C-8440-06A8F4FCF818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91" creationId="{69E91680-EFA3-442D-934B-287273D835E9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93" creationId="{884822A3-E63C-48AB-8EDF-1CAE3B837C75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95" creationId="{554BFFB8-B635-4D10-987D-3826753FE4A6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97" creationId="{890AD882-0770-4DA4-A7CE-49C953DAABA2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98" creationId="{E81D1100-66CB-4FD6-9A0E-2FF7818B10FC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00" creationId="{1476659F-D964-4CA1-9F54-6299AAE855F9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02" creationId="{21B8C539-B0F6-4D12-9659-1B39D23156BD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04" creationId="{BBED6644-C77D-4CE4-B73D-709A3A80320E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05" creationId="{5C7CF0B4-BE14-4D62-8FBD-DBD4529A6DF8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07" creationId="{8A20D4CF-3F89-47A6-B6AB-80402ED8D4D1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08" creationId="{7F1F76FE-95B5-4134-81C4-3E64F72F3C61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09" creationId="{345119FC-32D3-48B8-9D91-C92841EF9C85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10" creationId="{1FB84A41-535A-4EA7-BAE4-9AFC41F988B8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11" creationId="{DBE5E789-85BC-4CA1-B068-221655E37CBD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12" creationId="{1A007626-D712-4A76-9F33-5CF21C581216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13" creationId="{0401C66F-CC4E-4C95-A7F8-0EE7A78FCF99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14" creationId="{97E04775-D50C-4A00-830E-FC455D2255CE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15" creationId="{40A78E46-BACF-440C-8CB9-B45F93A7EC7A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16" creationId="{C0F1DA06-DE85-4934-8B41-C4B0C47B4A3E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17" creationId="{B48ED57C-6342-48FB-B776-0F386F6288B5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18" creationId="{6671214B-FE35-474F-BFE4-FD0C5FC6B809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19" creationId="{3D60EC4D-DDAC-4C96-A62C-EC083B0AEF50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20" creationId="{262445D1-1C26-427C-975A-4DCD0B675EDA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21" creationId="{F6AADD13-2CA8-48C4-A3BC-4792F24AF257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22" creationId="{E3AECC6E-26DA-48C7-BD42-056674E03D26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23" creationId="{49D33346-C4E6-4A33-ABA1-B690A695889D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24" creationId="{3F756E3D-059B-4119-81B1-73FE4EED3B59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25" creationId="{C05B6E3F-347F-4141-9F72-B74A18E1EDD5}"/>
          </ac:spMkLst>
        </pc:spChg>
        <pc:spChg chg="mod">
          <ac:chgData name="正元　淳也" userId="ab1cd3a3-b9d9-4be4-9cd8-d64cce588c8d" providerId="ADAL" clId="{ECCF1783-A336-4CEC-BB3D-58DBDA0F1717}" dt="2021-10-05T02:45:00.552" v="1203" actId="1076"/>
          <ac:spMkLst>
            <pc:docMk/>
            <pc:sldMk cId="2738676462" sldId="300"/>
            <ac:spMk id="126" creationId="{D5173EDB-316A-4A33-8C3A-0B785143F818}"/>
          </ac:spMkLst>
        </pc:spChg>
        <pc:grpChg chg="mod">
          <ac:chgData name="正元　淳也" userId="ab1cd3a3-b9d9-4be4-9cd8-d64cce588c8d" providerId="ADAL" clId="{ECCF1783-A336-4CEC-BB3D-58DBDA0F1717}" dt="2021-10-05T02:45:00.552" v="1203" actId="1076"/>
          <ac:grpSpMkLst>
            <pc:docMk/>
            <pc:sldMk cId="2738676462" sldId="300"/>
            <ac:grpSpMk id="68" creationId="{CD2B0BDD-7DAD-48FC-9B4F-4E27E3A8B0BE}"/>
          </ac:grpSpMkLst>
        </pc:grpChg>
        <pc:grpChg chg="mod">
          <ac:chgData name="正元　淳也" userId="ab1cd3a3-b9d9-4be4-9cd8-d64cce588c8d" providerId="ADAL" clId="{ECCF1783-A336-4CEC-BB3D-58DBDA0F1717}" dt="2021-10-05T02:45:00.552" v="1203" actId="1076"/>
          <ac:grpSpMkLst>
            <pc:docMk/>
            <pc:sldMk cId="2738676462" sldId="300"/>
            <ac:grpSpMk id="83" creationId="{3D8C2A9F-91DE-4AA9-A43D-16A8DA73F839}"/>
          </ac:grpSpMkLst>
        </pc:grpChg>
        <pc:grpChg chg="mod">
          <ac:chgData name="正元　淳也" userId="ab1cd3a3-b9d9-4be4-9cd8-d64cce588c8d" providerId="ADAL" clId="{ECCF1783-A336-4CEC-BB3D-58DBDA0F1717}" dt="2021-10-05T02:45:00.552" v="1203" actId="1076"/>
          <ac:grpSpMkLst>
            <pc:docMk/>
            <pc:sldMk cId="2738676462" sldId="300"/>
            <ac:grpSpMk id="86" creationId="{E5D189BA-C59A-4E8C-84B4-333077ABEB40}"/>
          </ac:grpSpMkLst>
        </pc:grpChg>
        <pc:grpChg chg="mod">
          <ac:chgData name="正元　淳也" userId="ab1cd3a3-b9d9-4be4-9cd8-d64cce588c8d" providerId="ADAL" clId="{ECCF1783-A336-4CEC-BB3D-58DBDA0F1717}" dt="2021-10-05T02:45:00.552" v="1203" actId="1076"/>
          <ac:grpSpMkLst>
            <pc:docMk/>
            <pc:sldMk cId="2738676462" sldId="300"/>
            <ac:grpSpMk id="92" creationId="{6126A9F7-A0FF-472D-8945-775808831025}"/>
          </ac:grpSpMkLst>
        </pc:grpChg>
        <pc:grpChg chg="mod">
          <ac:chgData name="正元　淳也" userId="ab1cd3a3-b9d9-4be4-9cd8-d64cce588c8d" providerId="ADAL" clId="{ECCF1783-A336-4CEC-BB3D-58DBDA0F1717}" dt="2021-10-05T02:45:00.552" v="1203" actId="1076"/>
          <ac:grpSpMkLst>
            <pc:docMk/>
            <pc:sldMk cId="2738676462" sldId="300"/>
            <ac:grpSpMk id="94" creationId="{5F13646F-A5C0-485B-B9C6-AA75B62395CE}"/>
          </ac:grpSpMkLst>
        </pc:grpChg>
        <pc:grpChg chg="mod">
          <ac:chgData name="正元　淳也" userId="ab1cd3a3-b9d9-4be4-9cd8-d64cce588c8d" providerId="ADAL" clId="{ECCF1783-A336-4CEC-BB3D-58DBDA0F1717}" dt="2021-10-05T02:45:00.552" v="1203" actId="1076"/>
          <ac:grpSpMkLst>
            <pc:docMk/>
            <pc:sldMk cId="2738676462" sldId="300"/>
            <ac:grpSpMk id="96" creationId="{CD4B22BD-F659-40B0-9CBC-2984CF40F86A}"/>
          </ac:grpSpMkLst>
        </pc:grpChg>
        <pc:grpChg chg="mod">
          <ac:chgData name="正元　淳也" userId="ab1cd3a3-b9d9-4be4-9cd8-d64cce588c8d" providerId="ADAL" clId="{ECCF1783-A336-4CEC-BB3D-58DBDA0F1717}" dt="2021-10-05T02:45:00.552" v="1203" actId="1076"/>
          <ac:grpSpMkLst>
            <pc:docMk/>
            <pc:sldMk cId="2738676462" sldId="300"/>
            <ac:grpSpMk id="99" creationId="{1839B94D-B45F-4D46-A35B-8AC7C6C490C2}"/>
          </ac:grpSpMkLst>
        </pc:grpChg>
        <pc:grpChg chg="mod">
          <ac:chgData name="正元　淳也" userId="ab1cd3a3-b9d9-4be4-9cd8-d64cce588c8d" providerId="ADAL" clId="{ECCF1783-A336-4CEC-BB3D-58DBDA0F1717}" dt="2021-10-05T02:45:00.552" v="1203" actId="1076"/>
          <ac:grpSpMkLst>
            <pc:docMk/>
            <pc:sldMk cId="2738676462" sldId="300"/>
            <ac:grpSpMk id="101" creationId="{F9376E40-95E5-4879-A3B8-645A3B9A76D8}"/>
          </ac:grpSpMkLst>
        </pc:grpChg>
        <pc:grpChg chg="mod">
          <ac:chgData name="正元　淳也" userId="ab1cd3a3-b9d9-4be4-9cd8-d64cce588c8d" providerId="ADAL" clId="{ECCF1783-A336-4CEC-BB3D-58DBDA0F1717}" dt="2021-10-05T02:45:00.552" v="1203" actId="1076"/>
          <ac:grpSpMkLst>
            <pc:docMk/>
            <pc:sldMk cId="2738676462" sldId="300"/>
            <ac:grpSpMk id="103" creationId="{66BE7884-07C4-4CCE-B79F-D759439D1391}"/>
          </ac:grpSpMkLst>
        </pc:grpChg>
        <pc:grpChg chg="mod">
          <ac:chgData name="正元　淳也" userId="ab1cd3a3-b9d9-4be4-9cd8-d64cce588c8d" providerId="ADAL" clId="{ECCF1783-A336-4CEC-BB3D-58DBDA0F1717}" dt="2021-10-05T02:45:00.552" v="1203" actId="1076"/>
          <ac:grpSpMkLst>
            <pc:docMk/>
            <pc:sldMk cId="2738676462" sldId="300"/>
            <ac:grpSpMk id="106" creationId="{B09924F8-089F-4F27-9E78-7F74B15DD18C}"/>
          </ac:grpSpMkLst>
        </pc:grpChg>
      </pc:sldChg>
      <pc:sldChg chg="del">
        <pc:chgData name="正元　淳也" userId="ab1cd3a3-b9d9-4be4-9cd8-d64cce588c8d" providerId="ADAL" clId="{ECCF1783-A336-4CEC-BB3D-58DBDA0F1717}" dt="2021-10-05T01:22:50.906" v="546" actId="47"/>
        <pc:sldMkLst>
          <pc:docMk/>
          <pc:sldMk cId="2439665431" sldId="301"/>
        </pc:sldMkLst>
      </pc:sldChg>
      <pc:sldChg chg="delSp modSp mod">
        <pc:chgData name="正元　淳也" userId="ab1cd3a3-b9d9-4be4-9cd8-d64cce588c8d" providerId="ADAL" clId="{ECCF1783-A336-4CEC-BB3D-58DBDA0F1717}" dt="2021-10-05T02:57:39.978" v="1269" actId="20577"/>
        <pc:sldMkLst>
          <pc:docMk/>
          <pc:sldMk cId="2519989096" sldId="302"/>
        </pc:sldMkLst>
        <pc:spChg chg="mod">
          <ac:chgData name="正元　淳也" userId="ab1cd3a3-b9d9-4be4-9cd8-d64cce588c8d" providerId="ADAL" clId="{ECCF1783-A336-4CEC-BB3D-58DBDA0F1717}" dt="2021-10-05T02:57:39.978" v="1269" actId="20577"/>
          <ac:spMkLst>
            <pc:docMk/>
            <pc:sldMk cId="2519989096" sldId="302"/>
            <ac:spMk id="2" creationId="{00000000-0000-0000-0000-000000000000}"/>
          </ac:spMkLst>
        </pc:spChg>
        <pc:spChg chg="mod">
          <ac:chgData name="正元　淳也" userId="ab1cd3a3-b9d9-4be4-9cd8-d64cce588c8d" providerId="ADAL" clId="{ECCF1783-A336-4CEC-BB3D-58DBDA0F1717}" dt="2021-10-05T02:56:24.756" v="1259" actId="1076"/>
          <ac:spMkLst>
            <pc:docMk/>
            <pc:sldMk cId="2519989096" sldId="302"/>
            <ac:spMk id="3" creationId="{00000000-0000-0000-0000-000000000000}"/>
          </ac:spMkLst>
        </pc:spChg>
        <pc:grpChg chg="del">
          <ac:chgData name="正元　淳也" userId="ab1cd3a3-b9d9-4be4-9cd8-d64cce588c8d" providerId="ADAL" clId="{ECCF1783-A336-4CEC-BB3D-58DBDA0F1717}" dt="2021-10-05T00:47:05.408" v="0" actId="478"/>
          <ac:grpSpMkLst>
            <pc:docMk/>
            <pc:sldMk cId="2519989096" sldId="302"/>
            <ac:grpSpMk id="7" creationId="{83A690F0-E1C1-4ABB-8254-63DE2B5C2C49}"/>
          </ac:grpSpMkLst>
        </pc:grpChg>
        <pc:picChg chg="del topLvl">
          <ac:chgData name="正元　淳也" userId="ab1cd3a3-b9d9-4be4-9cd8-d64cce588c8d" providerId="ADAL" clId="{ECCF1783-A336-4CEC-BB3D-58DBDA0F1717}" dt="2021-10-05T00:47:07.403" v="1" actId="478"/>
          <ac:picMkLst>
            <pc:docMk/>
            <pc:sldMk cId="2519989096" sldId="302"/>
            <ac:picMk id="8" creationId="{3EF11C98-F833-47D0-A0D4-0EF4850197AF}"/>
          </ac:picMkLst>
        </pc:picChg>
        <pc:picChg chg="del topLvl">
          <ac:chgData name="正元　淳也" userId="ab1cd3a3-b9d9-4be4-9cd8-d64cce588c8d" providerId="ADAL" clId="{ECCF1783-A336-4CEC-BB3D-58DBDA0F1717}" dt="2021-10-05T00:47:05.408" v="0" actId="478"/>
          <ac:picMkLst>
            <pc:docMk/>
            <pc:sldMk cId="2519989096" sldId="302"/>
            <ac:picMk id="9" creationId="{B83B4756-5A2F-457F-BEF8-E9BF2791DF4D}"/>
          </ac:picMkLst>
        </pc:picChg>
      </pc:sldChg>
      <pc:sldChg chg="del">
        <pc:chgData name="正元　淳也" userId="ab1cd3a3-b9d9-4be4-9cd8-d64cce588c8d" providerId="ADAL" clId="{ECCF1783-A336-4CEC-BB3D-58DBDA0F1717}" dt="2021-10-05T01:22:53.046" v="549" actId="47"/>
        <pc:sldMkLst>
          <pc:docMk/>
          <pc:sldMk cId="330583977" sldId="303"/>
        </pc:sldMkLst>
      </pc:sldChg>
      <pc:sldChg chg="add">
        <pc:chgData name="正元　淳也" userId="ab1cd3a3-b9d9-4be4-9cd8-d64cce588c8d" providerId="ADAL" clId="{ECCF1783-A336-4CEC-BB3D-58DBDA0F1717}" dt="2021-10-05T02:26:30.268" v="777"/>
        <pc:sldMkLst>
          <pc:docMk/>
          <pc:sldMk cId="2236454548" sldId="303"/>
        </pc:sldMkLst>
      </pc:sldChg>
      <pc:sldChg chg="modSp del mod">
        <pc:chgData name="正元　淳也" userId="ab1cd3a3-b9d9-4be4-9cd8-d64cce588c8d" providerId="ADAL" clId="{ECCF1783-A336-4CEC-BB3D-58DBDA0F1717}" dt="2021-10-05T02:26:33.545" v="778" actId="2696"/>
        <pc:sldMkLst>
          <pc:docMk/>
          <pc:sldMk cId="462597357" sldId="304"/>
        </pc:sldMkLst>
        <pc:spChg chg="mod">
          <ac:chgData name="正元　淳也" userId="ab1cd3a3-b9d9-4be4-9cd8-d64cce588c8d" providerId="ADAL" clId="{ECCF1783-A336-4CEC-BB3D-58DBDA0F1717}" dt="2021-10-05T01:25:43.034" v="751" actId="20577"/>
          <ac:spMkLst>
            <pc:docMk/>
            <pc:sldMk cId="462597357" sldId="304"/>
            <ac:spMk id="2" creationId="{00000000-0000-0000-0000-000000000000}"/>
          </ac:spMkLst>
        </pc:spChg>
        <pc:spChg chg="mod">
          <ac:chgData name="正元　淳也" userId="ab1cd3a3-b9d9-4be4-9cd8-d64cce588c8d" providerId="ADAL" clId="{ECCF1783-A336-4CEC-BB3D-58DBDA0F1717}" dt="2021-10-05T01:26:31.482" v="756" actId="20577"/>
          <ac:spMkLst>
            <pc:docMk/>
            <pc:sldMk cId="462597357" sldId="304"/>
            <ac:spMk id="8" creationId="{B163BF07-37AC-4825-BF50-19040BE18BEC}"/>
          </ac:spMkLst>
        </pc:spChg>
      </pc:sldChg>
      <pc:sldChg chg="modSp add mod">
        <pc:chgData name="正元　淳也" userId="ab1cd3a3-b9d9-4be4-9cd8-d64cce588c8d" providerId="ADAL" clId="{ECCF1783-A336-4CEC-BB3D-58DBDA0F1717}" dt="2021-10-05T02:50:14.745" v="1256" actId="20577"/>
        <pc:sldMkLst>
          <pc:docMk/>
          <pc:sldMk cId="1085928884" sldId="304"/>
        </pc:sldMkLst>
        <pc:spChg chg="mod">
          <ac:chgData name="正元　淳也" userId="ab1cd3a3-b9d9-4be4-9cd8-d64cce588c8d" providerId="ADAL" clId="{ECCF1783-A336-4CEC-BB3D-58DBDA0F1717}" dt="2021-10-05T02:50:14.745" v="1256" actId="20577"/>
          <ac:spMkLst>
            <pc:docMk/>
            <pc:sldMk cId="1085928884" sldId="304"/>
            <ac:spMk id="8" creationId="{B163BF07-37AC-4825-BF50-19040BE18BEC}"/>
          </ac:spMkLst>
        </pc:spChg>
      </pc:sldChg>
      <pc:sldChg chg="modSp new del mod">
        <pc:chgData name="正元　淳也" userId="ab1cd3a3-b9d9-4be4-9cd8-d64cce588c8d" providerId="ADAL" clId="{ECCF1783-A336-4CEC-BB3D-58DBDA0F1717}" dt="2021-10-05T00:50:10.060" v="80" actId="47"/>
        <pc:sldMkLst>
          <pc:docMk/>
          <pc:sldMk cId="2409413646" sldId="305"/>
        </pc:sldMkLst>
        <pc:spChg chg="mod">
          <ac:chgData name="正元　淳也" userId="ab1cd3a3-b9d9-4be4-9cd8-d64cce588c8d" providerId="ADAL" clId="{ECCF1783-A336-4CEC-BB3D-58DBDA0F1717}" dt="2021-10-05T00:49:00.365" v="79" actId="20577"/>
          <ac:spMkLst>
            <pc:docMk/>
            <pc:sldMk cId="2409413646" sldId="305"/>
            <ac:spMk id="2" creationId="{A1A5A29B-6E58-46A6-B65C-175814343A1A}"/>
          </ac:spMkLst>
        </pc:spChg>
      </pc:sldChg>
      <pc:sldChg chg="modSp new del mod">
        <pc:chgData name="正元　淳也" userId="ab1cd3a3-b9d9-4be4-9cd8-d64cce588c8d" providerId="ADAL" clId="{ECCF1783-A336-4CEC-BB3D-58DBDA0F1717}" dt="2021-10-05T02:58:18.095" v="1271" actId="47"/>
        <pc:sldMkLst>
          <pc:docMk/>
          <pc:sldMk cId="4037925472" sldId="305"/>
        </pc:sldMkLst>
        <pc:spChg chg="mod">
          <ac:chgData name="正元　淳也" userId="ab1cd3a3-b9d9-4be4-9cd8-d64cce588c8d" providerId="ADAL" clId="{ECCF1783-A336-4CEC-BB3D-58DBDA0F1717}" dt="2021-10-05T01:29:22.114" v="765" actId="20577"/>
          <ac:spMkLst>
            <pc:docMk/>
            <pc:sldMk cId="4037925472" sldId="305"/>
            <ac:spMk id="2" creationId="{A7E6553E-5288-4F20-A556-A48BD7467FD1}"/>
          </ac:spMkLst>
        </pc:spChg>
      </pc:sldChg>
      <pc:sldChg chg="modSp new del mod">
        <pc:chgData name="正元　淳也" userId="ab1cd3a3-b9d9-4be4-9cd8-d64cce588c8d" providerId="ADAL" clId="{ECCF1783-A336-4CEC-BB3D-58DBDA0F1717}" dt="2021-10-05T02:26:28.198" v="776" actId="47"/>
        <pc:sldMkLst>
          <pc:docMk/>
          <pc:sldMk cId="2704304213" sldId="306"/>
        </pc:sldMkLst>
        <pc:spChg chg="mod">
          <ac:chgData name="正元　淳也" userId="ab1cd3a3-b9d9-4be4-9cd8-d64cce588c8d" providerId="ADAL" clId="{ECCF1783-A336-4CEC-BB3D-58DBDA0F1717}" dt="2021-10-05T01:29:30.348" v="774" actId="20577"/>
          <ac:spMkLst>
            <pc:docMk/>
            <pc:sldMk cId="2704304213" sldId="306"/>
            <ac:spMk id="2" creationId="{3A305172-F978-4833-B96E-C0FD3E19D301}"/>
          </ac:spMkLst>
        </pc:spChg>
      </pc:sldChg>
      <pc:sldChg chg="add">
        <pc:chgData name="正元　淳也" userId="ab1cd3a3-b9d9-4be4-9cd8-d64cce588c8d" providerId="ADAL" clId="{ECCF1783-A336-4CEC-BB3D-58DBDA0F1717}" dt="2021-10-05T02:26:30.268" v="777"/>
        <pc:sldMkLst>
          <pc:docMk/>
          <pc:sldMk cId="4264539069" sldId="306"/>
        </pc:sldMkLst>
      </pc:sldChg>
      <pc:sldChg chg="add">
        <pc:chgData name="正元　淳也" userId="ab1cd3a3-b9d9-4be4-9cd8-d64cce588c8d" providerId="ADAL" clId="{ECCF1783-A336-4CEC-BB3D-58DBDA0F1717}" dt="2021-10-05T02:26:30.268" v="777"/>
        <pc:sldMkLst>
          <pc:docMk/>
          <pc:sldMk cId="1183824242" sldId="307"/>
        </pc:sldMkLst>
      </pc:sldChg>
      <pc:sldChg chg="add">
        <pc:chgData name="正元　淳也" userId="ab1cd3a3-b9d9-4be4-9cd8-d64cce588c8d" providerId="ADAL" clId="{ECCF1783-A336-4CEC-BB3D-58DBDA0F1717}" dt="2021-10-05T02:26:30.268" v="777"/>
        <pc:sldMkLst>
          <pc:docMk/>
          <pc:sldMk cId="198868758" sldId="308"/>
        </pc:sldMkLst>
      </pc:sldChg>
      <pc:sldChg chg="add">
        <pc:chgData name="正元　淳也" userId="ab1cd3a3-b9d9-4be4-9cd8-d64cce588c8d" providerId="ADAL" clId="{ECCF1783-A336-4CEC-BB3D-58DBDA0F1717}" dt="2021-10-05T02:26:30.268" v="777"/>
        <pc:sldMkLst>
          <pc:docMk/>
          <pc:sldMk cId="3213364247" sldId="309"/>
        </pc:sldMkLst>
      </pc:sldChg>
      <pc:sldChg chg="add">
        <pc:chgData name="正元　淳也" userId="ab1cd3a3-b9d9-4be4-9cd8-d64cce588c8d" providerId="ADAL" clId="{ECCF1783-A336-4CEC-BB3D-58DBDA0F1717}" dt="2021-10-05T02:26:30.268" v="777"/>
        <pc:sldMkLst>
          <pc:docMk/>
          <pc:sldMk cId="55540105" sldId="310"/>
        </pc:sldMkLst>
      </pc:sldChg>
      <pc:sldChg chg="add">
        <pc:chgData name="正元　淳也" userId="ab1cd3a3-b9d9-4be4-9cd8-d64cce588c8d" providerId="ADAL" clId="{ECCF1783-A336-4CEC-BB3D-58DBDA0F1717}" dt="2021-10-05T02:26:30.268" v="777"/>
        <pc:sldMkLst>
          <pc:docMk/>
          <pc:sldMk cId="394711156" sldId="311"/>
        </pc:sldMkLst>
      </pc:sldChg>
      <pc:sldChg chg="add">
        <pc:chgData name="正元　淳也" userId="ab1cd3a3-b9d9-4be4-9cd8-d64cce588c8d" providerId="ADAL" clId="{ECCF1783-A336-4CEC-BB3D-58DBDA0F1717}" dt="2021-10-05T02:26:30.268" v="777"/>
        <pc:sldMkLst>
          <pc:docMk/>
          <pc:sldMk cId="3569412769" sldId="312"/>
        </pc:sldMkLst>
      </pc:sldChg>
      <pc:sldChg chg="add">
        <pc:chgData name="正元　淳也" userId="ab1cd3a3-b9d9-4be4-9cd8-d64cce588c8d" providerId="ADAL" clId="{ECCF1783-A336-4CEC-BB3D-58DBDA0F1717}" dt="2021-10-05T02:26:30.268" v="777"/>
        <pc:sldMkLst>
          <pc:docMk/>
          <pc:sldMk cId="552683545" sldId="313"/>
        </pc:sldMkLst>
      </pc:sldChg>
      <pc:sldChg chg="addSp delSp modSp add del mod">
        <pc:chgData name="正元　淳也" userId="ab1cd3a3-b9d9-4be4-9cd8-d64cce588c8d" providerId="ADAL" clId="{ECCF1783-A336-4CEC-BB3D-58DBDA0F1717}" dt="2021-10-05T02:39:10.069" v="1169" actId="2696"/>
        <pc:sldMkLst>
          <pc:docMk/>
          <pc:sldMk cId="4066828548" sldId="314"/>
        </pc:sldMkLst>
        <pc:spChg chg="add del mod">
          <ac:chgData name="正元　淳也" userId="ab1cd3a3-b9d9-4be4-9cd8-d64cce588c8d" providerId="ADAL" clId="{ECCF1783-A336-4CEC-BB3D-58DBDA0F1717}" dt="2021-10-05T02:39:03.720" v="1168" actId="478"/>
          <ac:spMkLst>
            <pc:docMk/>
            <pc:sldMk cId="4066828548" sldId="314"/>
            <ac:spMk id="5" creationId="{4E401F33-8FE4-42A2-BAF8-A85828850CDF}"/>
          </ac:spMkLst>
        </pc:spChg>
        <pc:spChg chg="del mod">
          <ac:chgData name="正元　淳也" userId="ab1cd3a3-b9d9-4be4-9cd8-d64cce588c8d" providerId="ADAL" clId="{ECCF1783-A336-4CEC-BB3D-58DBDA0F1717}" dt="2021-10-05T02:36:39.626" v="1061" actId="478"/>
          <ac:spMkLst>
            <pc:docMk/>
            <pc:sldMk cId="4066828548" sldId="314"/>
            <ac:spMk id="8" creationId="{F397CC96-A12C-44D1-862F-2F9052B615FB}"/>
          </ac:spMkLst>
        </pc:spChg>
        <pc:picChg chg="del">
          <ac:chgData name="正元　淳也" userId="ab1cd3a3-b9d9-4be4-9cd8-d64cce588c8d" providerId="ADAL" clId="{ECCF1783-A336-4CEC-BB3D-58DBDA0F1717}" dt="2021-10-05T02:35:35.569" v="1060" actId="478"/>
          <ac:picMkLst>
            <pc:docMk/>
            <pc:sldMk cId="4066828548" sldId="314"/>
            <ac:picMk id="7" creationId="{512D070D-EF33-4337-A45D-AA4D577EF1A2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78864D8-D4EA-4630-8C2E-104DAD0E0EE3}" type="datetime4">
              <a:rPr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2021年10月5日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604A0D4-B89B-4ADD-AF9E-38636B40EE4E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‹#›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g>
</file>

<file path=ppt/media/image12.jp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15F51FCC-6853-4383-B2F8-998AA394481E}" type="datetime4">
              <a:rPr lang="ja-JP" altLang="en-US" smtClean="0"/>
              <a:pPr/>
              <a:t>2021年10月5日</a:t>
            </a:fld>
            <a:endParaRPr 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ja-JP" altLang="en-US" noProof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-JP" altLang="en-US" noProof="0"/>
              <a:t>クリックしてマスター テキストのスタイルを編集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82869989-EB00-4EE7-BCB5-25BDC5BB29F8}" type="slidenum">
              <a:rPr lang="en-US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620471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ja-JP" altLang="en-US" dirty="0">
                <a:effectLst/>
              </a:rPr>
            </a:br>
            <a:endParaRPr lang="en-US" altLang="ja-JP" dirty="0">
              <a:effectLst/>
            </a:endParaRPr>
          </a:p>
          <a:p>
            <a:br>
              <a:rPr lang="ja-JP" altLang="en-US" b="0" i="0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</a:br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11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635576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・</a:t>
            </a:r>
            <a:r>
              <a:rPr kumimoji="1" lang="en-US" altLang="ja-JP" dirty="0" err="1"/>
              <a:t>Rover.out</a:t>
            </a:r>
            <a:endParaRPr kumimoji="1" lang="en-US" altLang="ja-JP" dirty="0"/>
          </a:p>
          <a:p>
            <a:r>
              <a:rPr kumimoji="1" lang="ja-JP" altLang="en-US" dirty="0"/>
              <a:t>移動ロボットのモータドライバやセンサ情報などを処理。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・</a:t>
            </a:r>
            <a:r>
              <a:rPr kumimoji="1" lang="en-US" altLang="ja-JP" dirty="0"/>
              <a:t>str2str.out</a:t>
            </a:r>
          </a:p>
          <a:p>
            <a:r>
              <a:rPr kumimoji="1" lang="en-US" altLang="ja-JP" dirty="0"/>
              <a:t>RTKLIB</a:t>
            </a:r>
            <a:r>
              <a:rPr kumimoji="1" lang="ja-JP" altLang="en-US" dirty="0"/>
              <a:t>のプログラムです。</a:t>
            </a:r>
            <a:endParaRPr kumimoji="1" lang="en-US" altLang="ja-JP" dirty="0"/>
          </a:p>
          <a:p>
            <a:r>
              <a:rPr kumimoji="1" lang="ja-JP" altLang="en-US" dirty="0"/>
              <a:t>受信した基準局のデータを</a:t>
            </a:r>
            <a:r>
              <a:rPr kumimoji="1" lang="en-US" altLang="ja-JP" dirty="0"/>
              <a:t>GPS</a:t>
            </a:r>
            <a:r>
              <a:rPr kumimoji="1" lang="ja-JP" altLang="en-US" dirty="0"/>
              <a:t>モジュールに送信後、</a:t>
            </a:r>
            <a:r>
              <a:rPr kumimoji="1" lang="en-US" altLang="ja-JP" dirty="0"/>
              <a:t>RTK</a:t>
            </a:r>
            <a:r>
              <a:rPr kumimoji="1" lang="ja-JP" altLang="en-US" dirty="0"/>
              <a:t>法の計算結果を</a:t>
            </a:r>
            <a:r>
              <a:rPr kumimoji="1" lang="en-US" altLang="ja-JP" dirty="0"/>
              <a:t>TCP</a:t>
            </a:r>
            <a:r>
              <a:rPr kumimoji="1" lang="ja-JP" altLang="en-US" dirty="0"/>
              <a:t>で配信。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・</a:t>
            </a:r>
            <a:r>
              <a:rPr kumimoji="1" lang="en-US" altLang="ja-JP" dirty="0" err="1"/>
              <a:t>serverTcp.out</a:t>
            </a:r>
            <a:endParaRPr kumimoji="1" lang="en-US" altLang="ja-JP" dirty="0"/>
          </a:p>
          <a:p>
            <a:r>
              <a:rPr kumimoji="1" lang="ja-JP" altLang="en-US" dirty="0"/>
              <a:t>自作</a:t>
            </a:r>
            <a:r>
              <a:rPr kumimoji="1" lang="en-US" altLang="ja-JP" dirty="0"/>
              <a:t>TCP</a:t>
            </a:r>
            <a:r>
              <a:rPr kumimoji="1" lang="ja-JP" altLang="en-US" dirty="0"/>
              <a:t>サーバであり、</a:t>
            </a:r>
            <a:r>
              <a:rPr kumimoji="1" lang="en-US" altLang="ja-JP" dirty="0" err="1"/>
              <a:t>rover.out</a:t>
            </a:r>
            <a:r>
              <a:rPr kumimoji="1" lang="ja-JP" altLang="en-US" dirty="0"/>
              <a:t>へのデータ入出力を中継する。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・</a:t>
            </a:r>
            <a:r>
              <a:rPr kumimoji="1" lang="en-US" altLang="ja-JP" dirty="0" err="1"/>
              <a:t>main.out</a:t>
            </a:r>
            <a:endParaRPr kumimoji="1" lang="en-US" altLang="ja-JP" dirty="0"/>
          </a:p>
          <a:p>
            <a:r>
              <a:rPr kumimoji="1" lang="ja-JP" altLang="en-US" dirty="0"/>
              <a:t>上記の</a:t>
            </a:r>
            <a:r>
              <a:rPr kumimoji="1" lang="en-US" altLang="ja-JP" dirty="0"/>
              <a:t>3</a:t>
            </a:r>
            <a:r>
              <a:rPr kumimoji="1" lang="ja-JP" altLang="en-US" dirty="0"/>
              <a:t>つのプログラムを</a:t>
            </a:r>
            <a:r>
              <a:rPr kumimoji="1" lang="en-US" altLang="ja-JP" dirty="0"/>
              <a:t>fork</a:t>
            </a:r>
            <a:r>
              <a:rPr kumimoji="1" lang="ja-JP" altLang="en-US" dirty="0"/>
              <a:t>で並列起動。</a:t>
            </a:r>
            <a:endParaRPr kumimoji="1" lang="en-US" altLang="ja-JP" dirty="0"/>
          </a:p>
          <a:p>
            <a:endParaRPr kumimoji="1"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kumimoji="1"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kumimoji="1"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------------------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---------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---------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---------</a:t>
            </a:r>
          </a:p>
          <a:p>
            <a:endParaRPr kumimoji="1"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kumimoji="1"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endParaRPr kumimoji="1" lang="en-US" altLang="ja-JP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kumimoji="1" lang="ja-JP" altLang="en-US" dirty="0"/>
              <a:t>・</a:t>
            </a:r>
            <a:r>
              <a:rPr kumimoji="1" lang="en-US" altLang="ja-JP" dirty="0" err="1"/>
              <a:t>Monitor.out</a:t>
            </a:r>
            <a:endParaRPr kumimoji="1" lang="en-US" altLang="ja-JP" dirty="0"/>
          </a:p>
          <a:p>
            <a:r>
              <a:rPr kumimoji="1" lang="en-US" altLang="ja-JP" dirty="0" err="1"/>
              <a:t>Rover.out</a:t>
            </a:r>
            <a:r>
              <a:rPr kumimoji="1" lang="ja-JP" altLang="en-US" dirty="0"/>
              <a:t>から文字列から出力用データを受信して表示。</a:t>
            </a:r>
            <a:endParaRPr kumimoji="1" lang="en-US" altLang="ja-JP" dirty="0"/>
          </a:p>
          <a:p>
            <a:r>
              <a:rPr kumimoji="1" lang="ja-JP" altLang="en-US" dirty="0"/>
              <a:t>エラー表示と</a:t>
            </a:r>
            <a:r>
              <a:rPr kumimoji="1" lang="en-US" altLang="ja-JP" dirty="0"/>
              <a:t>RTK</a:t>
            </a:r>
            <a:r>
              <a:rPr kumimoji="1" lang="ja-JP" altLang="en-US" dirty="0"/>
              <a:t>法の計算結果の表示を混ぜないために利用。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・</a:t>
            </a:r>
            <a:r>
              <a:rPr kumimoji="1" lang="en-US" altLang="ja-JP" dirty="0" err="1"/>
              <a:t>consoleBase.out</a:t>
            </a:r>
            <a:endParaRPr kumimoji="1" lang="en-US" altLang="ja-JP" dirty="0"/>
          </a:p>
          <a:p>
            <a:r>
              <a:rPr kumimoji="1" lang="ja-JP" altLang="en-US" dirty="0"/>
              <a:t>モータの操作情報や移動先の情報などを入力して</a:t>
            </a:r>
            <a:r>
              <a:rPr kumimoji="1" lang="en-US" altLang="ja-JP" dirty="0" err="1"/>
              <a:t>rover.out</a:t>
            </a:r>
            <a:r>
              <a:rPr kumimoji="1" lang="ja-JP" altLang="en-US" dirty="0"/>
              <a:t>に送信します。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・</a:t>
            </a:r>
            <a:r>
              <a:rPr kumimoji="1" lang="en-US" altLang="ja-JP" dirty="0" err="1"/>
              <a:t>consolePattern.out</a:t>
            </a:r>
            <a:endParaRPr kumimoji="1" lang="en-US" altLang="ja-JP" dirty="0"/>
          </a:p>
          <a:p>
            <a:r>
              <a:rPr kumimoji="1" lang="ja-JP" altLang="en-US" dirty="0"/>
              <a:t>事前に設定していた複数のモータ捜査情報や移動先の情報を連続して</a:t>
            </a:r>
            <a:r>
              <a:rPr kumimoji="1" lang="en-US" altLang="ja-JP" dirty="0" err="1"/>
              <a:t>rover.out</a:t>
            </a:r>
            <a:r>
              <a:rPr kumimoji="1" lang="ja-JP" altLang="en-US" dirty="0"/>
              <a:t>に送信します。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・</a:t>
            </a:r>
            <a:r>
              <a:rPr kumimoji="1" lang="en-US" altLang="ja-JP" dirty="0"/>
              <a:t>cosoleM5stickC.out</a:t>
            </a:r>
          </a:p>
          <a:p>
            <a:r>
              <a:rPr kumimoji="1" lang="en-US" altLang="ja-JP" dirty="0"/>
              <a:t>M5stickC</a:t>
            </a:r>
            <a:r>
              <a:rPr kumimoji="1" lang="ja-JP" altLang="en-US" dirty="0"/>
              <a:t>と</a:t>
            </a:r>
            <a:r>
              <a:rPr kumimoji="1" lang="en-US" altLang="ja-JP" dirty="0" err="1"/>
              <a:t>bluetooth</a:t>
            </a:r>
            <a:r>
              <a:rPr kumimoji="1" lang="ja-JP" altLang="en-US" dirty="0"/>
              <a:t>通信を行いモータの操作情報を受信して、その結果を</a:t>
            </a:r>
            <a:r>
              <a:rPr kumimoji="1" lang="en-US" altLang="ja-JP" dirty="0" err="1"/>
              <a:t>rover.out</a:t>
            </a:r>
            <a:r>
              <a:rPr kumimoji="1" lang="ja-JP" altLang="en-US" dirty="0"/>
              <a:t>に送信します。</a:t>
            </a:r>
            <a:endParaRPr kumimoji="1" lang="en-US" altLang="ja-JP" dirty="0"/>
          </a:p>
          <a:p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16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434365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17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021676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19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336609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20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16194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3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338736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4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5663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5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612777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6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120525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7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005761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RTK</a:t>
            </a:r>
            <a:r>
              <a:rPr kumimoji="1" lang="ja-JP" altLang="en-US" dirty="0">
                <a:latin typeface="Meiryo UI" panose="020B0604030504040204" pitchFamily="50" charset="-128"/>
                <a:ea typeface="Meiryo UI" panose="020B0604030504040204" pitchFamily="50" charset="-128"/>
              </a:rPr>
              <a:t>測位とは、、、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8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242740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9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98537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グループ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直線​​コネクタ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線​​コネクタ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コネクタ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​​コネクタ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​​コネクタ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​​コネクタ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​​コネクタ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​​コネクタ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​​コネクタ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​​コネクタ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​​コネクタ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​​コネクタ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​​コネクタ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​​コネクタ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​​コネクタ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​​コネクタ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グループ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直線​​コネクタ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線​​コネクタ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​​コネクタ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線​​コネクタ(S)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線​​コネクタ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グループ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直線​​コネクタ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直線​​コネクタ(S)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直線​​コネクタ(S)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直線​​コネクタ(S)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直線​​コネクタ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直線​​コネクタ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線​​コネクタ(S)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線​​コネクタ(S)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線​​コネクタ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線​​コネクタ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グループ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直線コネクタ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線​​コネクタ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​​コネクタ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​​コネクタ(S)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​​コネクタ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グループ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直線​​コネクタ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線​​コネクタ(S)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線​​コネクタ(S)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線​​コネクタ(S)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線​​コネクタ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直線​​コネクタ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線​​コネクタ(S)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線​​コネクタ(S)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線​​コネクタ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線コネクタ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rtlCol="0" anchor="b">
            <a:normAutofit/>
          </a:bodyPr>
          <a:lstStyle>
            <a:lvl1pPr algn="l">
              <a:lnSpc>
                <a:spcPct val="100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ja-JP" altLang="en-US" noProof="0"/>
              <a:t>マスター サブタイトルの書式設定</a:t>
            </a:r>
          </a:p>
        </p:txBody>
      </p:sp>
      <p:cxnSp>
        <p:nvCxnSpPr>
          <p:cNvPr id="58" name="直線​​コネクタ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ja-JP" altLang="en-US" noProof="0"/>
              <a:t>クリックしてマスター テキストのスタイルを編集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フッターを追加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F5401F-9999-454F-9A7B-F9B89ED9C91A}" type="datetime4">
              <a:rPr lang="ja-JP" altLang="en-US" smtClean="0"/>
              <a:t>2021年10月5日</a:t>
            </a:fld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 rtlCol="0"/>
          <a:lstStyle/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 hasCustomPrompt="1"/>
          </p:nvPr>
        </p:nvSpPr>
        <p:spPr>
          <a:xfrm>
            <a:off x="1295399" y="489856"/>
            <a:ext cx="7587344" cy="5301343"/>
          </a:xfrm>
        </p:spPr>
        <p:txBody>
          <a:bodyPr vert="eaVert" rtlCol="0"/>
          <a:lstStyle/>
          <a:p>
            <a:pPr lvl="0" rtl="0"/>
            <a:r>
              <a:rPr lang="ja-JP" altLang="en-US" noProof="0"/>
              <a:t>クリックしてマスター テキストのスタイルを編集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フッターを追加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55442DE-D790-4AF6-98D1-6BB366851DDC}" type="datetime4">
              <a:rPr lang="ja-JP" altLang="en-US" smtClean="0"/>
              <a:t>2021年10月5日</a:t>
            </a:fld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フッターを追加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D23076-6C35-4239-BC7E-18BC21FEEE34}" type="datetime4">
              <a:rPr lang="ja-JP" altLang="en-US" smtClean="0"/>
              <a:t>2021年10月5日</a:t>
            </a:fld>
            <a:endParaRPr 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 ヘッダー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グループ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直線​​コネクタ(S)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線コネクタ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​​コネクタ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​​コネクタ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​​コネクタ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​​コネクタ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​​コネクタ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​​コネクタ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​​コネクタ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​​コネクタ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​​コネクタ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​​コネクタ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​​コネクタ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​​コネクタ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​​コネクタ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​​コネクタ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グループ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直線​​コネクタ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線​​コネクタ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線​​コネクタ(S)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線​​コネクタ(S)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線​​コネクタ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グループ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直線​​コネクタ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直線​​コネクタ(S)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直線​​コネクタ(S)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直線​​コネクタ(S)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線​​コネクタ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直線​​コネクタ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線​​コネクタ(S)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線​​コネクタ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線​​コネクタ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線​​コネクタ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グループ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直線コネクタ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線​​コネクタ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​​コネクタ(S)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​​コネクタ(S)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​​コネクタ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グループ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直線​​コネクタ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線​​コネクタ(S)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線​​コネクタ(S)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線​​コネクタ(S)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線​​コネクタ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直線​​コネクタ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線​​コネクタ(S)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線​​コネクタ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線コネクタ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線​​コネクタ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rtlCol="0"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cxnSp>
        <p:nvCxnSpPr>
          <p:cNvPr id="58" name="直線​​コネクタ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段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フッターを追加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EF484AD-21EA-4628-86BB-EA326AE28F68}" type="datetime4">
              <a:rPr lang="ja-JP" altLang="en-US" smtClean="0"/>
              <a:t>2021年10月5日</a:t>
            </a:fld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フッターを追加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818A72-7BCB-4800-828E-D7E851401F62}" type="datetime4">
              <a:rPr lang="ja-JP" altLang="en-US" smtClean="0"/>
              <a:t>2021年10月5日</a:t>
            </a:fld>
            <a:endParaRPr 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フッターを追加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130545-DC52-4BAC-BC78-237D4702162D}" type="datetime4">
              <a:rPr lang="ja-JP" altLang="en-US" smtClean="0"/>
              <a:t>2021年10月5日</a:t>
            </a:fld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グループ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直線​​コネクタ(S)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線​​コネクタ(S)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線​​コネクタ(S)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線​​コネクタ(S)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線​​コネクタ(S)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線​​コネクタ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線​​コネクタ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線​​コネクタ(S)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線​​コネクタ(S)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線​​コネクタ(S)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線​​コネクタ(S)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線​​コネクタ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線​​コネクタ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線​​コネクタ(S)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線​​コネクタ(S)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線​​コネクタ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グループ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直線​​コネクタ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直線​​コネクタ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直線​​コネクタ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直線​​コネクタ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直線​​コネクタ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グループ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直線​​コネクタ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直線​​コネクタ(S)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直線​​コネクタ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直線​​コネクタ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直線​​コネクタ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直線​​コネクタ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直線​​コネクタ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直線​​コネクタ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直線​​コネクタ(S)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直線​​コネクタ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グループ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直線​​コネクタ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線​​コネクタ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直線​​コネクタ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直線​​コネクタ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直線​​コネクタ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グループ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直線​​コネクタ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直線​​コネクタ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直線​​コネクタ(S)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直線​​コネクタ(S)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直線​​コネクタ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直線​​コネクタ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直線​​コネクタ(S)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直線​​コネクタ(S)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直線​​コネクタ(S)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直線​​コネクタ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フッター プレースホルダー 2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フッターを追加</a:t>
            </a:r>
          </a:p>
        </p:txBody>
      </p:sp>
      <p:sp>
        <p:nvSpPr>
          <p:cNvPr id="212" name="日付プレースホルダー 2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E75A9F-D334-4A20-83DC-80F1FE2C6ED9}" type="datetime4">
              <a:rPr lang="ja-JP" altLang="en-US" smtClean="0"/>
              <a:t>2021年10月5日</a:t>
            </a:fld>
            <a:endParaRPr lang="en-US"/>
          </a:p>
        </p:txBody>
      </p:sp>
      <p:sp>
        <p:nvSpPr>
          <p:cNvPr id="214" name="スライド番号プレースホルダー 2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ja-JP" noProof="0" smtClean="0"/>
              <a:pPr rtl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コンテンツ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グループ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直線​​コネクタ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​​コネクタ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​​コネクタ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​​コネクタ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​​コネクタ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​​コネクタ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​​コネクタ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​​コネクタ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​​コネクタ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​​コネクタ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​​コネクタ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​​コネクタ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​​コネクタ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​​コネクタ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​​コネクタ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コネクタ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グループ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直線​​コネクタ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線​​コネクタ(S)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線​​コネクタ(S)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​​コネクタ(S)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線​​コネクタ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グループ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直線​​コネクタ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直線​​コネクタ(S)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線​​コネクタ(S)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直線​​コネクタ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直線​​コネクタ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直線​​コネクタ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線​​コネクタ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線​​コネクタ(S)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線​​コネクタ(S)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線​​コネクタ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グループ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直線​​コネクタ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​​コネクタ(S)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​​コネクタ(S)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​​コネクタ(S)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線​​コネクタ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グループ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直線​​コネクタ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線​​コネクタ(S)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線​​コネクタ(S)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線​​コネクタ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線​​コネクタ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直線​​コネクタ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線コネクタ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線​​コネクタ(S)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線​​コネクタ(S)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直線​​コネクタ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長方形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 rtlCol="0"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  <p:cxnSp>
        <p:nvCxnSpPr>
          <p:cNvPr id="60" name="直線​​コネクタ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ja-JP" altLang="en-US" noProof="0"/>
              <a:t>フッターを追加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156F9F9B-6ABB-4874-AC08-5F1C82329193}" type="datetime4">
              <a:rPr lang="ja-JP" altLang="en-US" smtClean="0"/>
              <a:t>2021年10月5日</a:t>
            </a:fld>
            <a:endParaRPr lang="en-US"/>
          </a:p>
        </p:txBody>
      </p:sp>
      <p:sp>
        <p:nvSpPr>
          <p:cNvPr id="8" name="スライド番号プレースホルダー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E31375A4-56A4-47D6-9801-1991572033F7}" type="slidenum">
              <a:rPr lang="en-US" altLang="ja-JP" noProof="0" smtClean="0"/>
              <a:pPr rtl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グループ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直線コネクタ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​​コネクタ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​​コネクタ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線​​コネクタ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線​​コネクタ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線​​コネクタ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線​​コネクタ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線​​コネクタ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線​​コネクタ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線​​コネクタ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線​​コネクタ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線​​コネクタ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線​​コネクタ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​​コネクタ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​​コネクタ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線​​コネクタ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グループ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直線​​コネクタ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線​​コネクタ(S)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線​​コネクタ(S)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直線​​コネクタ(S)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線​​コネクタ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グループ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直線​​コネクタ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直線​​コネクタ(S)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直線​​コネクタ(S)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線​​コネクタ(S)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直線​​コネクタ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直線​​コネクタ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線​​コネクタ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直線​​コネクタ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線​​コネクタ(S)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線​​コネクタ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グループ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直線​​コネクタ(S)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直線​​コネクタ(S)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線​​コネクタ(S)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線​​コネクタ(S)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直線​​コネクタ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グループ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直線​​コネクタ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線​​コネクタ(S)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線​​コネクタ(S)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線​​コネクタ(S)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線​​コネクタ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直線​​コネクタ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線​​コネクタ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線コネクタ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直線​​コネクタ(S)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直線​​コネクタ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長方形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/>
          </a:p>
        </p:txBody>
      </p:sp>
      <p:cxnSp>
        <p:nvCxnSpPr>
          <p:cNvPr id="59" name="直線​​コネクタ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3" name="図プレースホルダー 2" descr="画像を追加する空のプレースホルダー。プレースホルダーをクリックし、追加する画像を選択します。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ja-JP" altLang="en-US" noProof="0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 rtlCol="0"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ja-JP" altLang="en-US" noProof="0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グループ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直線​​コネクタ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線​​コネクタ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線​​コネクタ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線​​コネクタ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線​​コネクタ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線​​コネクタ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線​​コネクタ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線​​コネクタ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線​​コネクタ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線​​コネクタ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線​​コネクタ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線​​コネクタ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線​​コネクタ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線​​コネクタ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線​​コネクタ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線​​コネクタ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グループ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直線​​コネクタ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直線​​コネクタ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直線​​コネクタ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直線​​コネクタ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線​​コネクタ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グループ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直線​​コネクタ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直線​​コネクタ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直線​​コネクタ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直線​​コネクタ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直線​​コネクタ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直線​​コネクタ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直線​​コネクタ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直線​​コネクタ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直線​​コネクタ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直線​​コネクタ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グループ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直線​​コネクタ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直線​​コネクタ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直線​​コネクタ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直線​​コネクタ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線​​コネクタ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グループ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直線​​コネクタ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直線​​コネクタ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直線​​コネクタ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直線​​コネクタ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直線​​コネクタ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直線​​コネクタ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直線​​コネクタ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線​​コネクタ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直線​​コネクタ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線​​コネクタ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ja-JP" altLang="en-US" noProof="0"/>
              <a:t>クリックしてマスター テキストのスタイルを編集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cxnSp>
        <p:nvCxnSpPr>
          <p:cNvPr id="148" name="直線​​コネクタ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ja-JP" altLang="en-US"/>
              <a:t>フッターを追加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133200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AE256363-F777-4CDC-B7B0-13449133AA3E}" type="datetime4">
              <a:rPr lang="ja-JP" altLang="en-US" smtClean="0"/>
              <a:t>2021年10月5日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E31375A4-56A4-47D6-9801-1991572033F7}" type="slidenum">
              <a:rPr lang="en-US" altLang="ja-JP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b="1" kern="1200">
          <a:solidFill>
            <a:schemeClr val="accent1">
              <a:lumMod val="75000"/>
            </a:schemeClr>
          </a:solidFill>
          <a:latin typeface="Meiryo UI" panose="020B0604030504040204" pitchFamily="50" charset="-128"/>
          <a:ea typeface="Meiryo UI" panose="020B0604030504040204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kumimoji="1" sz="2000" kern="120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kumimoji="1" sz="1800" kern="120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kumimoji="1" sz="1600" kern="120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kumimoji="1" sz="1400" kern="120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kumimoji="1" sz="1400" kern="120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kumimoji="1"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httpbin.org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918846" y="1821328"/>
            <a:ext cx="10643614" cy="3215343"/>
          </a:xfrm>
        </p:spPr>
        <p:txBody>
          <a:bodyPr rtlCol="0">
            <a:normAutofit/>
          </a:bodyPr>
          <a:lstStyle/>
          <a:p>
            <a:br>
              <a:rPr lang="en-US" altLang="ja-JP" sz="4800" dirty="0">
                <a:latin typeface="+mj-ea"/>
                <a:ea typeface="+mj-ea"/>
              </a:rPr>
            </a:br>
            <a:r>
              <a:rPr lang="ja-JP" altLang="en-US" sz="4800" dirty="0">
                <a:latin typeface="+mj-ea"/>
                <a:ea typeface="+mj-ea"/>
              </a:rPr>
              <a:t>自律走行ロボット運用システムの開発</a:t>
            </a:r>
            <a:endParaRPr lang="ja-JP" altLang="ja-JP" sz="4800" dirty="0">
              <a:latin typeface="+mj-ea"/>
              <a:ea typeface="+mj-ea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160542" y="5548346"/>
            <a:ext cx="6904653" cy="457200"/>
          </a:xfrm>
        </p:spPr>
        <p:txBody>
          <a:bodyPr rtlCol="0">
            <a:normAutofit/>
          </a:bodyPr>
          <a:lstStyle/>
          <a:p>
            <a:pPr rtl="0"/>
            <a:r>
              <a:rPr lang="ja-JP" altLang="en-US" dirty="0">
                <a:solidFill>
                  <a:schemeClr val="tx1"/>
                </a:solidFill>
                <a:latin typeface="+mj-ea"/>
                <a:ea typeface="+mj-ea"/>
                <a:cs typeface="+mj-cs"/>
              </a:rPr>
              <a:t>情報工学科　正元淳也　石橋尚之　馬場竣平　佐々木祥二</a:t>
            </a:r>
            <a:endParaRPr lang="en-US" altLang="ja-JP" dirty="0">
              <a:solidFill>
                <a:schemeClr val="tx1"/>
              </a:solidFill>
              <a:latin typeface="+mj-ea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519989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165962-EF9F-47FD-A941-BD69673FB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RTK</a:t>
            </a:r>
            <a:r>
              <a:rPr kumimoji="1" lang="ja-JP" altLang="en-US" dirty="0"/>
              <a:t>法動作例</a:t>
            </a:r>
          </a:p>
        </p:txBody>
      </p:sp>
      <p:pic>
        <p:nvPicPr>
          <p:cNvPr id="5" name="コンテンツ プレースホルダー 4" descr="小さい, 大きい, 古い, ストリート が含まれている画像&#10;&#10;自動的に生成された説明">
            <a:extLst>
              <a:ext uri="{FF2B5EF4-FFF2-40B4-BE49-F238E27FC236}">
                <a16:creationId xmlns:a16="http://schemas.microsoft.com/office/drawing/2014/main" id="{9C4AEE5C-DBF0-4BE0-8DEF-F13DDF12BF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5400" y="1822141"/>
            <a:ext cx="4169701" cy="3810000"/>
          </a:xfrm>
        </p:spPr>
      </p:pic>
      <p:pic>
        <p:nvPicPr>
          <p:cNvPr id="7" name="図 6" descr="テーブル, 草 が含まれている画像&#10;&#10;自動的に生成された説明">
            <a:extLst>
              <a:ext uri="{FF2B5EF4-FFF2-40B4-BE49-F238E27FC236}">
                <a16:creationId xmlns:a16="http://schemas.microsoft.com/office/drawing/2014/main" id="{EEB7778F-DAEE-4AA4-923A-F7797F56FFF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954718" y="1822141"/>
            <a:ext cx="5501407" cy="3084884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6BF80B5D-6560-4B3B-930F-8F8A8EEE00A9}"/>
              </a:ext>
            </a:extLst>
          </p:cNvPr>
          <p:cNvSpPr txBox="1"/>
          <p:nvPr/>
        </p:nvSpPr>
        <p:spPr>
          <a:xfrm>
            <a:off x="6726901" y="5368834"/>
            <a:ext cx="1385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8868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ja-JP" altLang="en-US" sz="3600" dirty="0"/>
              <a:t>移動局のモータ制御プログラム　担当：石橋</a:t>
            </a:r>
            <a:endParaRPr lang="en-US" altLang="ja-JP" sz="3600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1295401" y="2270335"/>
            <a:ext cx="10449559" cy="3964209"/>
          </a:xfrm>
        </p:spPr>
        <p:txBody>
          <a:bodyPr rtlCol="0">
            <a:normAutofit/>
          </a:bodyPr>
          <a:lstStyle/>
          <a:p>
            <a:pPr lvl="0"/>
            <a:r>
              <a:rPr lang="ja-JP" altLang="en-US" sz="2000" dirty="0"/>
              <a:t>命令入力用のコンソールプログラムからの命令に従って、</a:t>
            </a:r>
            <a:endParaRPr lang="en-US" altLang="ja-JP" sz="2000" dirty="0"/>
          </a:p>
          <a:p>
            <a:pPr marL="0" lvl="0" indent="0">
              <a:buNone/>
            </a:pPr>
            <a:r>
              <a:rPr lang="ja-JP" altLang="en-US" dirty="0"/>
              <a:t>　移動局を移動させるプログラムを作成。</a:t>
            </a:r>
            <a:endParaRPr lang="en-US" altLang="ja-JP" dirty="0"/>
          </a:p>
          <a:p>
            <a:pPr lvl="0"/>
            <a:r>
              <a:rPr lang="ja-JP" altLang="en-US" sz="2000" dirty="0"/>
              <a:t>命令のパターン</a:t>
            </a:r>
            <a:endParaRPr lang="en-US" altLang="ja-JP" sz="2000" dirty="0"/>
          </a:p>
          <a:p>
            <a:pPr marL="0" lvl="0" indent="0">
              <a:buNone/>
            </a:pPr>
            <a:r>
              <a:rPr lang="ja-JP" altLang="en-US" dirty="0"/>
              <a:t>　</a:t>
            </a:r>
            <a:r>
              <a:rPr lang="en-US" altLang="ja-JP" dirty="0"/>
              <a:t>1.</a:t>
            </a:r>
            <a:r>
              <a:rPr lang="ja-JP" altLang="en-US" dirty="0"/>
              <a:t>左右のモータの出力値（例：左モータ</a:t>
            </a:r>
            <a:r>
              <a:rPr lang="en-US" altLang="ja-JP" dirty="0"/>
              <a:t>90</a:t>
            </a:r>
            <a:r>
              <a:rPr lang="ja-JP" altLang="en-US" dirty="0"/>
              <a:t>、右モータ</a:t>
            </a:r>
            <a:r>
              <a:rPr lang="en-US" altLang="ja-JP" dirty="0"/>
              <a:t>100</a:t>
            </a:r>
            <a:r>
              <a:rPr lang="ja-JP" altLang="en-US" dirty="0"/>
              <a:t>）</a:t>
            </a:r>
            <a:endParaRPr lang="en-US" altLang="ja-JP" dirty="0"/>
          </a:p>
          <a:p>
            <a:pPr marL="0" lvl="0" indent="0">
              <a:buNone/>
            </a:pPr>
            <a:r>
              <a:rPr lang="ja-JP" altLang="en-US" sz="2000" dirty="0"/>
              <a:t>　</a:t>
            </a:r>
            <a:r>
              <a:rPr lang="en-US" altLang="ja-JP" sz="2000" dirty="0"/>
              <a:t>2.</a:t>
            </a:r>
            <a:r>
              <a:rPr lang="ja-JP" altLang="en-US" sz="2000" dirty="0"/>
              <a:t>移動方向の指定　（例：前進、停止、右旋回など）</a:t>
            </a:r>
            <a:endParaRPr lang="en-US" altLang="ja-JP" sz="2000" dirty="0"/>
          </a:p>
          <a:p>
            <a:pPr marL="0" lvl="0" indent="0">
              <a:buNone/>
            </a:pPr>
            <a:r>
              <a:rPr lang="ja-JP" altLang="en-US" dirty="0"/>
              <a:t>　</a:t>
            </a:r>
            <a:r>
              <a:rPr lang="en-US" altLang="ja-JP" dirty="0"/>
              <a:t>3.</a:t>
            </a:r>
            <a:r>
              <a:rPr lang="ja-JP" altLang="en-US" dirty="0"/>
              <a:t>移動先の緯度経度　（例：</a:t>
            </a:r>
            <a:r>
              <a:rPr lang="en-US" altLang="ja-JP" dirty="0">
                <a:effectLst/>
              </a:rPr>
              <a:t>35.044100, 135.772182</a:t>
            </a:r>
            <a:r>
              <a:rPr lang="ja-JP" altLang="en-US" dirty="0"/>
              <a:t>）</a:t>
            </a:r>
            <a:endParaRPr lang="en-US" altLang="ja-JP" dirty="0"/>
          </a:p>
          <a:p>
            <a:pPr marL="0" lvl="0" indent="0">
              <a:buNone/>
            </a:pPr>
            <a:r>
              <a:rPr lang="ja-JP" altLang="en-US" sz="2000" dirty="0"/>
              <a:t>　</a:t>
            </a:r>
            <a:r>
              <a:rPr lang="en-US" altLang="ja-JP" sz="2000" dirty="0"/>
              <a:t>4.</a:t>
            </a:r>
            <a:r>
              <a:rPr lang="ja-JP" altLang="en-US" sz="2000" dirty="0"/>
              <a:t>移動局の緯度経度を基準としてどの方向に何メートル進むか（</a:t>
            </a:r>
            <a:r>
              <a:rPr lang="ja-JP" altLang="en-US" dirty="0"/>
              <a:t>例：北東に</a:t>
            </a:r>
            <a:r>
              <a:rPr lang="en-US" altLang="ja-JP" dirty="0"/>
              <a:t>3.3m</a:t>
            </a:r>
            <a:r>
              <a:rPr lang="ja-JP" altLang="en-US" sz="2000" dirty="0"/>
              <a:t>）</a:t>
            </a:r>
            <a:endParaRPr lang="en-US" altLang="ja-JP" sz="2000" dirty="0"/>
          </a:p>
          <a:p>
            <a:pPr marL="0" lvl="0" indent="0">
              <a:buNone/>
            </a:pPr>
            <a:r>
              <a:rPr lang="ja-JP" altLang="en-US" dirty="0"/>
              <a:t>　</a:t>
            </a:r>
            <a:r>
              <a:rPr lang="en-US" altLang="ja-JP" dirty="0"/>
              <a:t>5.</a:t>
            </a:r>
            <a:r>
              <a:rPr lang="ja-JP" altLang="en-US" dirty="0"/>
              <a:t>移動局の向きと緯度経度を基準としてどの方向に何メートル進むか</a:t>
            </a:r>
            <a:r>
              <a:rPr lang="en-US" altLang="ja-JP" dirty="0"/>
              <a:t>(</a:t>
            </a:r>
            <a:r>
              <a:rPr lang="ja-JP" altLang="en-US" dirty="0"/>
              <a:t>例：右に</a:t>
            </a:r>
            <a:r>
              <a:rPr lang="en-US" altLang="ja-JP" dirty="0"/>
              <a:t>100</a:t>
            </a:r>
            <a:r>
              <a:rPr lang="ja-JP" altLang="en-US" dirty="0"/>
              <a:t>度</a:t>
            </a:r>
            <a:r>
              <a:rPr lang="en-US" altLang="ja-JP" dirty="0"/>
              <a:t>1.2m)</a:t>
            </a:r>
            <a:endParaRPr lang="en-US" altLang="ja-JP" sz="2000" dirty="0"/>
          </a:p>
          <a:p>
            <a:pPr lvl="0"/>
            <a:endParaRPr lang="en-US" altLang="ja-JP" sz="2000" dirty="0"/>
          </a:p>
        </p:txBody>
      </p:sp>
    </p:spTree>
    <p:extLst>
      <p:ext uri="{BB962C8B-B14F-4D97-AF65-F5344CB8AC3E}">
        <p14:creationId xmlns:p14="http://schemas.microsoft.com/office/powerpoint/2010/main" val="2236454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BB9D110-FFF6-4F8D-94F4-CEB14208C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動作動画①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17BBB95-31E6-4621-BE9F-08270EDD7E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ビデオ 4">
            <a:hlinkClick r:id="" action="ppaction://media"/>
            <a:extLst>
              <a:ext uri="{FF2B5EF4-FFF2-40B4-BE49-F238E27FC236}">
                <a16:creationId xmlns:a16="http://schemas.microsoft.com/office/drawing/2014/main" id="{C64A2223-A9DC-4C94-9A7C-7AF5FAC2AB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91379" y="1620034"/>
            <a:ext cx="8057478" cy="4532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364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BB9D110-FFF6-4F8D-94F4-CEB14208C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動作動画</a:t>
            </a:r>
            <a:r>
              <a:rPr lang="ja-JP" altLang="en-US" dirty="0"/>
              <a:t>②</a:t>
            </a:r>
            <a:endParaRPr kumimoji="1" lang="ja-JP" altLang="en-US" dirty="0"/>
          </a:p>
        </p:txBody>
      </p:sp>
      <p:pic>
        <p:nvPicPr>
          <p:cNvPr id="7" name="コンテンツ プレースホルダー 6" descr="草の上に消火栓がある&#10;&#10;中程度の精度で自動的に生成された説明">
            <a:extLst>
              <a:ext uri="{FF2B5EF4-FFF2-40B4-BE49-F238E27FC236}">
                <a16:creationId xmlns:a16="http://schemas.microsoft.com/office/drawing/2014/main" id="{390B1BBC-E952-4BDC-9B54-2CCD53D174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4332" y="1881291"/>
            <a:ext cx="6770401" cy="3810000"/>
          </a:xfrm>
        </p:spPr>
      </p:pic>
    </p:spTree>
    <p:extLst>
      <p:ext uri="{BB962C8B-B14F-4D97-AF65-F5344CB8AC3E}">
        <p14:creationId xmlns:p14="http://schemas.microsoft.com/office/powerpoint/2010/main" val="55540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BB9D110-FFF6-4F8D-94F4-CEB14208C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動作動画</a:t>
            </a:r>
            <a:r>
              <a:rPr lang="ja-JP" altLang="en-US" dirty="0"/>
              <a:t>②</a:t>
            </a:r>
            <a:endParaRPr kumimoji="1" lang="ja-JP" altLang="en-US" dirty="0"/>
          </a:p>
        </p:txBody>
      </p:sp>
      <p:pic>
        <p:nvPicPr>
          <p:cNvPr id="7" name="コンテンツ プレースホルダー 6" descr="草の上に消火栓がある&#10;&#10;中程度の精度で自動的に生成された説明">
            <a:extLst>
              <a:ext uri="{FF2B5EF4-FFF2-40B4-BE49-F238E27FC236}">
                <a16:creationId xmlns:a16="http://schemas.microsoft.com/office/drawing/2014/main" id="{390B1BBC-E952-4BDC-9B54-2CCD53D174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86722" cy="6858000"/>
          </a:xfrm>
        </p:spPr>
      </p:pic>
    </p:spTree>
    <p:extLst>
      <p:ext uri="{BB962C8B-B14F-4D97-AF65-F5344CB8AC3E}">
        <p14:creationId xmlns:p14="http://schemas.microsoft.com/office/powerpoint/2010/main" val="4264539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BB9D110-FFF6-4F8D-94F4-CEB14208C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動作動画</a:t>
            </a:r>
            <a:r>
              <a:rPr lang="ja-JP" altLang="en-US" dirty="0"/>
              <a:t>②</a:t>
            </a:r>
            <a:endParaRPr kumimoji="1" lang="ja-JP" altLang="en-US" dirty="0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53A05A03-9418-4312-9D1C-87F88E51A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ja-JP" altLang="en-US" dirty="0"/>
          </a:p>
        </p:txBody>
      </p:sp>
      <p:pic>
        <p:nvPicPr>
          <p:cNvPr id="8" name="ビデオ 6">
            <a:hlinkClick r:id="" action="ppaction://media"/>
            <a:extLst>
              <a:ext uri="{FF2B5EF4-FFF2-40B4-BE49-F238E27FC236}">
                <a16:creationId xmlns:a16="http://schemas.microsoft.com/office/drawing/2014/main" id="{9FBDDDF6-76B9-421F-B3B4-2A1C11E4E0D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824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9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ja-JP" altLang="en-US" sz="3600" dirty="0"/>
              <a:t>移動局のプロセス</a:t>
            </a:r>
            <a:endParaRPr lang="en-US" altLang="ja-JP" sz="3600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397CC96-A12C-44D1-862F-2F9052B615FB}"/>
              </a:ext>
            </a:extLst>
          </p:cNvPr>
          <p:cNvSpPr txBox="1"/>
          <p:nvPr/>
        </p:nvSpPr>
        <p:spPr>
          <a:xfrm>
            <a:off x="585952" y="1818958"/>
            <a:ext cx="735916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</a:t>
            </a:r>
            <a:r>
              <a:rPr kumimoji="1" lang="en-US" altLang="ja-JP" dirty="0" err="1"/>
              <a:t>main.out</a:t>
            </a:r>
            <a:endParaRPr kumimoji="1" lang="en-US" altLang="ja-JP" dirty="0"/>
          </a:p>
          <a:p>
            <a:r>
              <a:rPr kumimoji="1" lang="en-US" altLang="ja-JP" dirty="0"/>
              <a:t>Fork</a:t>
            </a:r>
            <a:r>
              <a:rPr kumimoji="1" lang="ja-JP" altLang="en-US" dirty="0"/>
              <a:t>で並列動作している内容は下記。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モータドライバやセンサ情報などを処理。</a:t>
            </a:r>
            <a:endParaRPr kumimoji="1" lang="en-US" altLang="ja-JP" dirty="0"/>
          </a:p>
          <a:p>
            <a:r>
              <a:rPr kumimoji="1" lang="ja-JP" altLang="en-US" dirty="0"/>
              <a:t>コンソールとの通信用サーバ</a:t>
            </a:r>
            <a:endParaRPr kumimoji="1" lang="en-US" altLang="ja-JP" dirty="0"/>
          </a:p>
          <a:p>
            <a:r>
              <a:rPr kumimoji="1" lang="ja-JP" altLang="en-US" dirty="0"/>
              <a:t>基準局と移動局の</a:t>
            </a:r>
            <a:r>
              <a:rPr kumimoji="1" lang="en-US" altLang="ja-JP" dirty="0"/>
              <a:t>GPS</a:t>
            </a:r>
            <a:r>
              <a:rPr kumimoji="1" lang="ja-JP" altLang="en-US" dirty="0"/>
              <a:t>モジュールの接続用プログラム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・</a:t>
            </a:r>
            <a:r>
              <a:rPr kumimoji="1" lang="en-US" altLang="ja-JP" dirty="0" err="1"/>
              <a:t>Monitor.out</a:t>
            </a:r>
            <a:endParaRPr kumimoji="1" lang="en-US" altLang="ja-JP" dirty="0"/>
          </a:p>
          <a:p>
            <a:r>
              <a:rPr kumimoji="1" lang="en-US" altLang="ja-JP" dirty="0" err="1"/>
              <a:t>Rover.out</a:t>
            </a:r>
            <a:r>
              <a:rPr kumimoji="1" lang="ja-JP" altLang="en-US" dirty="0"/>
              <a:t>から文字列から出力用データを受信して表示。</a:t>
            </a:r>
            <a:endParaRPr kumimoji="1" lang="en-US" altLang="ja-JP" dirty="0"/>
          </a:p>
          <a:p>
            <a:r>
              <a:rPr kumimoji="1" lang="ja-JP" altLang="en-US" dirty="0"/>
              <a:t>エラー表示と</a:t>
            </a:r>
            <a:r>
              <a:rPr kumimoji="1" lang="en-US" altLang="ja-JP" dirty="0"/>
              <a:t>RTK</a:t>
            </a:r>
            <a:r>
              <a:rPr kumimoji="1" lang="ja-JP" altLang="en-US" dirty="0"/>
              <a:t>法の計算結果の表示を混ぜないために利用。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・</a:t>
            </a:r>
            <a:r>
              <a:rPr kumimoji="1" lang="en-US" altLang="ja-JP" dirty="0" err="1"/>
              <a:t>consoleBase.out</a:t>
            </a:r>
            <a:endParaRPr kumimoji="1" lang="en-US" altLang="ja-JP" dirty="0"/>
          </a:p>
          <a:p>
            <a:r>
              <a:rPr kumimoji="1" lang="ja-JP" altLang="en-US" dirty="0"/>
              <a:t>モータの操作情報や移動先の情報などを入力して</a:t>
            </a:r>
            <a:r>
              <a:rPr kumimoji="1" lang="en-US" altLang="ja-JP" dirty="0" err="1"/>
              <a:t>rover.out</a:t>
            </a:r>
            <a:r>
              <a:rPr kumimoji="1" lang="ja-JP" altLang="en-US" dirty="0"/>
              <a:t>に送信</a:t>
            </a:r>
            <a:endParaRPr kumimoji="1" lang="en-US" altLang="ja-JP" dirty="0"/>
          </a:p>
        </p:txBody>
      </p:sp>
      <p:pic>
        <p:nvPicPr>
          <p:cNvPr id="6" name="図 5" descr="ダイアグラム&#10;&#10;自動的に生成された説明">
            <a:extLst>
              <a:ext uri="{FF2B5EF4-FFF2-40B4-BE49-F238E27FC236}">
                <a16:creationId xmlns:a16="http://schemas.microsoft.com/office/drawing/2014/main" id="{CA6A001A-D2A5-4F95-A3CD-2CCE79A31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3015" y="331133"/>
            <a:ext cx="3553033" cy="573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1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ja-JP" altLang="en-US" sz="3600" dirty="0"/>
              <a:t>基準局のプロセス</a:t>
            </a:r>
            <a:endParaRPr lang="en-US" altLang="ja-JP" sz="3600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397CC96-A12C-44D1-862F-2F9052B615FB}"/>
              </a:ext>
            </a:extLst>
          </p:cNvPr>
          <p:cNvSpPr txBox="1"/>
          <p:nvPr/>
        </p:nvSpPr>
        <p:spPr>
          <a:xfrm>
            <a:off x="585952" y="1818958"/>
            <a:ext cx="644476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・使用部品</a:t>
            </a:r>
            <a:endParaRPr kumimoji="1" lang="en-US" altLang="ja-JP" dirty="0"/>
          </a:p>
          <a:p>
            <a:r>
              <a:rPr kumimoji="1" lang="ja-JP" altLang="en-US" dirty="0"/>
              <a:t>　</a:t>
            </a:r>
            <a:r>
              <a:rPr kumimoji="1" lang="en-US" altLang="ja-JP" dirty="0"/>
              <a:t>windows10PC</a:t>
            </a:r>
            <a:r>
              <a:rPr kumimoji="1" lang="ja-JP" altLang="en-US" dirty="0"/>
              <a:t>、</a:t>
            </a:r>
            <a:r>
              <a:rPr kumimoji="1" lang="en-US" altLang="ja-JP" dirty="0"/>
              <a:t>F9P</a:t>
            </a:r>
            <a:r>
              <a:rPr kumimoji="1" lang="ja-JP" altLang="en-US" dirty="0"/>
              <a:t>（</a:t>
            </a:r>
            <a:r>
              <a:rPr kumimoji="1" lang="en-US" altLang="ja-JP" dirty="0"/>
              <a:t>GPS</a:t>
            </a:r>
            <a:r>
              <a:rPr kumimoji="1" lang="ja-JP" altLang="en-US" dirty="0"/>
              <a:t>モジュール）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・ 使用プログラム（</a:t>
            </a:r>
            <a:r>
              <a:rPr kumimoji="1" lang="en-US" altLang="ja-JP" dirty="0"/>
              <a:t>str2str.out</a:t>
            </a:r>
            <a:r>
              <a:rPr kumimoji="1" lang="ja-JP" altLang="en-US" dirty="0"/>
              <a:t>）</a:t>
            </a:r>
            <a:endParaRPr kumimoji="1" lang="en-US" altLang="ja-JP" dirty="0"/>
          </a:p>
          <a:p>
            <a:r>
              <a:rPr kumimoji="1" lang="en-US" altLang="ja-JP" dirty="0"/>
              <a:t>RTKLIB</a:t>
            </a:r>
            <a:r>
              <a:rPr kumimoji="1" lang="ja-JP" altLang="en-US" dirty="0"/>
              <a:t>のプログラムであり、</a:t>
            </a:r>
            <a:r>
              <a:rPr kumimoji="1" lang="en-US" altLang="ja-JP" dirty="0"/>
              <a:t>GPS</a:t>
            </a:r>
            <a:r>
              <a:rPr kumimoji="1" lang="ja-JP" altLang="en-US" dirty="0"/>
              <a:t>モジュールの測定結果を配信している。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・</a:t>
            </a:r>
            <a:r>
              <a:rPr kumimoji="1" lang="en-US" altLang="ja-JP" dirty="0"/>
              <a:t>windows10PC</a:t>
            </a:r>
            <a:r>
              <a:rPr kumimoji="1" lang="ja-JP" altLang="en-US" dirty="0"/>
              <a:t>の使用理由</a:t>
            </a:r>
            <a:endParaRPr kumimoji="1" lang="en-US" altLang="ja-JP" dirty="0"/>
          </a:p>
          <a:p>
            <a:r>
              <a:rPr kumimoji="1" lang="en-US" altLang="ja-JP" dirty="0"/>
              <a:t>GPS</a:t>
            </a:r>
            <a:r>
              <a:rPr kumimoji="1" lang="ja-JP" altLang="en-US" dirty="0"/>
              <a:t>モジュールの設定用ソフトが</a:t>
            </a:r>
            <a:r>
              <a:rPr kumimoji="1" lang="en-US" altLang="ja-JP" dirty="0"/>
              <a:t>windows</a:t>
            </a:r>
            <a:r>
              <a:rPr kumimoji="1" lang="ja-JP" altLang="en-US" dirty="0"/>
              <a:t>専用だったので、</a:t>
            </a:r>
            <a:r>
              <a:rPr kumimoji="1" lang="en-US" altLang="ja-JP" dirty="0"/>
              <a:t>VPN</a:t>
            </a:r>
            <a:r>
              <a:rPr kumimoji="1" lang="ja-JP" altLang="en-US" dirty="0"/>
              <a:t>などを使用して遠隔で設定変更を行うため。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kumimoji="1" lang="ja-JP" altLang="en-US" dirty="0"/>
              <a:t>最終的には</a:t>
            </a:r>
            <a:r>
              <a:rPr kumimoji="1" lang="en-US" altLang="ja-JP" dirty="0"/>
              <a:t>Raspberry Pi</a:t>
            </a:r>
            <a:r>
              <a:rPr kumimoji="1" lang="ja-JP" altLang="en-US" dirty="0"/>
              <a:t>を使用予定。</a:t>
            </a:r>
            <a:endParaRPr kumimoji="1" lang="en-US" altLang="ja-JP" dirty="0"/>
          </a:p>
          <a:p>
            <a:r>
              <a:rPr kumimoji="1" lang="ja-JP" altLang="en-US" dirty="0"/>
              <a:t>配信サイト</a:t>
            </a:r>
            <a:r>
              <a:rPr kumimoji="1" lang="en-US" altLang="ja-JP" dirty="0"/>
              <a:t>rtk2go.com</a:t>
            </a:r>
            <a:r>
              <a:rPr kumimoji="1" lang="ja-JP" altLang="en-US" dirty="0"/>
              <a:t>は使用しない予定。</a:t>
            </a:r>
            <a:endParaRPr kumimoji="1" lang="en-US" altLang="ja-JP" dirty="0"/>
          </a:p>
          <a:p>
            <a:r>
              <a:rPr kumimoji="1" lang="en-US" altLang="ja-JP" dirty="0"/>
              <a:t>J</a:t>
            </a:r>
            <a:r>
              <a:rPr kumimoji="1" lang="ja-JP" altLang="en-US" dirty="0"/>
              <a:t>教室のルータ内からグローバルネットワークへのアクセスができないため。</a:t>
            </a:r>
            <a:endParaRPr kumimoji="1" lang="en-US" altLang="ja-JP" dirty="0"/>
          </a:p>
        </p:txBody>
      </p:sp>
      <p:pic>
        <p:nvPicPr>
          <p:cNvPr id="6" name="図 5" descr="ダイアグラム&#10;&#10;自動的に生成された説明">
            <a:extLst>
              <a:ext uri="{FF2B5EF4-FFF2-40B4-BE49-F238E27FC236}">
                <a16:creationId xmlns:a16="http://schemas.microsoft.com/office/drawing/2014/main" id="{CA6A001A-D2A5-4F95-A3CD-2CCE79A31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3015" y="331133"/>
            <a:ext cx="3553033" cy="573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412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2C151A-CDA4-44CA-BBB3-0CA092C41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アプリサーバと移動局の通信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06662F5-649B-489A-BA27-9AA936EBF5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Json</a:t>
            </a:r>
            <a:r>
              <a:rPr lang="ja-JP" altLang="en-US" dirty="0"/>
              <a:t>を利用予定</a:t>
            </a:r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r>
              <a:rPr kumimoji="1" lang="en-US" altLang="ja-JP" dirty="0"/>
              <a:t>API</a:t>
            </a:r>
            <a:r>
              <a:rPr kumimoji="1" lang="ja-JP" altLang="en-US" dirty="0"/>
              <a:t>クライアント開発時のモック</a:t>
            </a:r>
            <a:endParaRPr kumimoji="1" lang="en-US" altLang="ja-JP" dirty="0"/>
          </a:p>
          <a:p>
            <a:r>
              <a:rPr kumimoji="1" lang="en-US" altLang="ja-JP" dirty="0">
                <a:hlinkClick r:id="rId2"/>
              </a:rPr>
              <a:t>https://httpbin.org/</a:t>
            </a:r>
            <a:endParaRPr kumimoji="1" lang="en-US" altLang="ja-JP" dirty="0"/>
          </a:p>
          <a:p>
            <a:endParaRPr kumimoji="1" lang="en-US" altLang="ja-JP" dirty="0"/>
          </a:p>
          <a:p>
            <a:r>
              <a:rPr lang="en-US" altLang="ja-JP" dirty="0"/>
              <a:t>C++</a:t>
            </a:r>
            <a:r>
              <a:rPr lang="ja-JP" altLang="en-US" dirty="0"/>
              <a:t>で</a:t>
            </a:r>
            <a:r>
              <a:rPr lang="en-US" altLang="ja-JP" dirty="0"/>
              <a:t>JSON</a:t>
            </a:r>
            <a:r>
              <a:rPr lang="ja-JP" altLang="en-US" dirty="0"/>
              <a:t>と</a:t>
            </a:r>
            <a:r>
              <a:rPr lang="en-US" altLang="ja-JP" dirty="0"/>
              <a:t>Post</a:t>
            </a:r>
            <a:r>
              <a:rPr lang="ja-JP" altLang="en-US" dirty="0"/>
              <a:t>通信</a:t>
            </a:r>
            <a:endParaRPr lang="en-US" altLang="ja-JP" dirty="0"/>
          </a:p>
          <a:p>
            <a:pPr marL="0" indent="0">
              <a:buNone/>
            </a:pPr>
            <a:r>
              <a:rPr kumimoji="1" lang="ja-JP" altLang="en-US" dirty="0"/>
              <a:t>→ 成功</a:t>
            </a:r>
          </a:p>
        </p:txBody>
      </p:sp>
      <p:pic>
        <p:nvPicPr>
          <p:cNvPr id="5" name="図 4" descr="ダイアグラム&#10;&#10;自動的に生成された説明">
            <a:extLst>
              <a:ext uri="{FF2B5EF4-FFF2-40B4-BE49-F238E27FC236}">
                <a16:creationId xmlns:a16="http://schemas.microsoft.com/office/drawing/2014/main" id="{293E6C28-0995-4892-A39D-7E08A829F0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8389" y="948214"/>
            <a:ext cx="6809419" cy="5909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683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ja-JP" altLang="en-US" sz="3600" dirty="0"/>
              <a:t>進捗と問題点</a:t>
            </a:r>
            <a:endParaRPr lang="en-US" altLang="ja-JP" sz="3600" dirty="0"/>
          </a:p>
        </p:txBody>
      </p:sp>
      <p:sp>
        <p:nvSpPr>
          <p:cNvPr id="8" name="コンテンツ プレースホルダー 3">
            <a:extLst>
              <a:ext uri="{FF2B5EF4-FFF2-40B4-BE49-F238E27FC236}">
                <a16:creationId xmlns:a16="http://schemas.microsoft.com/office/drawing/2014/main" id="{B163BF07-37AC-4825-BF50-19040BE18B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1" y="2117001"/>
            <a:ext cx="9601199" cy="3976150"/>
          </a:xfrm>
        </p:spPr>
        <p:txBody>
          <a:bodyPr rtlCol="0">
            <a:normAutofit/>
          </a:bodyPr>
          <a:lstStyle/>
          <a:p>
            <a:r>
              <a:rPr lang="ja-JP" altLang="en-US" sz="2800" dirty="0">
                <a:latin typeface="Meiryo UI" panose="020B0604030504040204" pitchFamily="50" charset="-128"/>
                <a:ea typeface="Meiryo UI" panose="020B0604030504040204" pitchFamily="50" charset="-128"/>
              </a:rPr>
              <a:t>ローバ単体で指定距離の走行が大まかに成功</a:t>
            </a:r>
            <a:endParaRPr lang="en-US" altLang="ja-JP" sz="280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en-US" altLang="ja-JP" sz="2800" dirty="0">
                <a:latin typeface="Meiryo UI" panose="020B0604030504040204" pitchFamily="50" charset="-128"/>
                <a:ea typeface="Meiryo UI" panose="020B0604030504040204" pitchFamily="50" charset="-128"/>
              </a:rPr>
              <a:t>VPN</a:t>
            </a:r>
            <a:r>
              <a:rPr lang="ja-JP" altLang="en-US" sz="2800" dirty="0">
                <a:latin typeface="Meiryo UI" panose="020B0604030504040204" pitchFamily="50" charset="-128"/>
                <a:ea typeface="Meiryo UI" panose="020B0604030504040204" pitchFamily="50" charset="-128"/>
              </a:rPr>
              <a:t>接続失敗</a:t>
            </a:r>
            <a:endParaRPr lang="en-US" altLang="ja-JP" sz="280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sz="2800" dirty="0">
                <a:latin typeface="Meiryo UI" panose="020B0604030504040204" pitchFamily="50" charset="-128"/>
                <a:ea typeface="Meiryo UI" panose="020B0604030504040204" pitchFamily="50" charset="-128"/>
              </a:rPr>
              <a:t>モータのパワー不足</a:t>
            </a:r>
            <a:r>
              <a:rPr lang="en-US" altLang="ja-JP" sz="2800" dirty="0">
                <a:latin typeface="Meiryo UI" panose="020B0604030504040204" pitchFamily="50" charset="-128"/>
                <a:ea typeface="Meiryo UI" panose="020B0604030504040204" pitchFamily="50" charset="-128"/>
              </a:rPr>
              <a:t>or</a:t>
            </a:r>
            <a:r>
              <a:rPr lang="ja-JP" altLang="en-US" sz="2800" dirty="0">
                <a:latin typeface="Meiryo UI" panose="020B0604030504040204" pitchFamily="50" charset="-128"/>
                <a:ea typeface="Meiryo UI" panose="020B0604030504040204" pitchFamily="50" charset="-128"/>
              </a:rPr>
              <a:t>足回り</a:t>
            </a:r>
            <a:r>
              <a:rPr lang="ja-JP" altLang="en-US" sz="2800" dirty="0"/>
              <a:t>設計</a:t>
            </a:r>
            <a:r>
              <a:rPr lang="ja-JP" altLang="en-US" sz="2800" dirty="0">
                <a:latin typeface="Meiryo UI" panose="020B0604030504040204" pitchFamily="50" charset="-128"/>
                <a:ea typeface="Meiryo UI" panose="020B0604030504040204" pitchFamily="50" charset="-128"/>
              </a:rPr>
              <a:t>の影響か旋回が不安定</a:t>
            </a:r>
            <a:endParaRPr lang="en-US" altLang="ja-JP" sz="280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sz="2800" dirty="0"/>
              <a:t>サ</a:t>
            </a:r>
            <a:r>
              <a:rPr lang="ja-JP" altLang="en-US" sz="2800" dirty="0">
                <a:latin typeface="Meiryo UI" panose="020B0604030504040204" pitchFamily="50" charset="-128"/>
                <a:ea typeface="Meiryo UI" panose="020B0604030504040204" pitchFamily="50" charset="-128"/>
              </a:rPr>
              <a:t>ーバサイドに遅れが出ている</a:t>
            </a:r>
            <a:endParaRPr lang="en-US" altLang="ja-JP" sz="280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  <a:p>
            <a:r>
              <a:rPr lang="ja-JP" altLang="en-US" sz="2800" dirty="0"/>
              <a:t>カメラ担当行方不明</a:t>
            </a:r>
            <a:endParaRPr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1085928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ja-JP" altLang="en-US" sz="3600" dirty="0">
                <a:latin typeface="Meiryo UI" panose="020B0604030504040204" pitchFamily="50" charset="-128"/>
                <a:ea typeface="Meiryo UI" panose="020B0604030504040204" pitchFamily="50" charset="-128"/>
              </a:rPr>
              <a:t>目次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1295400" y="1769422"/>
            <a:ext cx="9601200" cy="4429497"/>
          </a:xfrm>
        </p:spPr>
        <p:txBody>
          <a:bodyPr rtlCol="0">
            <a:normAutofit/>
          </a:bodyPr>
          <a:lstStyle/>
          <a:p>
            <a:pPr rtl="0"/>
            <a:r>
              <a:rPr lang="ja-JP" altLang="en-US" sz="2400" dirty="0"/>
              <a:t>プロジェクト概要</a:t>
            </a:r>
            <a:endParaRPr lang="en-US" altLang="ja-JP" sz="2400" dirty="0"/>
          </a:p>
          <a:p>
            <a:pPr rtl="0"/>
            <a:r>
              <a:rPr lang="ja-JP" altLang="en-US" sz="2400" dirty="0"/>
              <a:t>正元</a:t>
            </a:r>
            <a:r>
              <a:rPr lang="en-US" altLang="ja-JP" sz="2400" dirty="0"/>
              <a:t>(VPN</a:t>
            </a:r>
            <a:r>
              <a:rPr lang="ja-JP" altLang="en-US" sz="2400" dirty="0"/>
              <a:t>問題　筐体製作補助　ウェブアプリ製作</a:t>
            </a:r>
            <a:r>
              <a:rPr lang="en-US" altLang="ja-JP" sz="2400" dirty="0"/>
              <a:t>)</a:t>
            </a:r>
          </a:p>
          <a:p>
            <a:pPr rtl="0"/>
            <a:r>
              <a:rPr lang="ja-JP" altLang="en-US" sz="2400" dirty="0"/>
              <a:t>馬場</a:t>
            </a:r>
            <a:r>
              <a:rPr lang="en-US" altLang="ja-JP" sz="2400" dirty="0"/>
              <a:t>(</a:t>
            </a:r>
            <a:r>
              <a:rPr lang="ja-JP" altLang="en-US" sz="2400" dirty="0"/>
              <a:t>筐体製作</a:t>
            </a:r>
            <a:r>
              <a:rPr lang="en-US" altLang="ja-JP" sz="2400" dirty="0"/>
              <a:t>)</a:t>
            </a:r>
          </a:p>
          <a:p>
            <a:pPr rtl="0"/>
            <a:r>
              <a:rPr lang="ja-JP" altLang="en-US" sz="2400" dirty="0"/>
              <a:t>石橋</a:t>
            </a:r>
            <a:r>
              <a:rPr lang="en-US" altLang="ja-JP" sz="2400" dirty="0"/>
              <a:t>(GPS </a:t>
            </a:r>
            <a:r>
              <a:rPr lang="ja-JP" altLang="en-US" sz="2400" dirty="0"/>
              <a:t>ローバ動作　ローバ・サーバ間通信</a:t>
            </a:r>
            <a:r>
              <a:rPr lang="en-US" altLang="ja-JP" sz="2400" dirty="0"/>
              <a:t>)</a:t>
            </a:r>
          </a:p>
          <a:p>
            <a:pPr rtl="0"/>
            <a:endParaRPr lang="en-US" altLang="ja-JP" sz="2400" dirty="0"/>
          </a:p>
          <a:p>
            <a:pPr rtl="0"/>
            <a:r>
              <a:rPr lang="ja-JP" altLang="en-US" sz="2400" dirty="0">
                <a:latin typeface="Meiryo UI" panose="020B0604030504040204" pitchFamily="50" charset="-128"/>
                <a:ea typeface="Meiryo UI" panose="020B0604030504040204" pitchFamily="50" charset="-128"/>
              </a:rPr>
              <a:t>全体の進捗度　</a:t>
            </a:r>
            <a:r>
              <a:rPr lang="en-US" altLang="ja-JP" sz="2400" dirty="0">
                <a:latin typeface="Meiryo UI" panose="020B0604030504040204" pitchFamily="50" charset="-128"/>
                <a:ea typeface="Meiryo UI" panose="020B0604030504040204" pitchFamily="50" charset="-128"/>
              </a:rPr>
              <a:t>(</a:t>
            </a:r>
            <a:r>
              <a:rPr lang="ja-JP" altLang="en-US" sz="2400" dirty="0">
                <a:latin typeface="Meiryo UI" panose="020B0604030504040204" pitchFamily="50" charset="-128"/>
                <a:ea typeface="Meiryo UI" panose="020B0604030504040204" pitchFamily="50" charset="-128"/>
              </a:rPr>
              <a:t>路面状況に左右されるが、ローバ単体で指定距離の走行が大まかに成功　サーバサイドに遅れが出ている</a:t>
            </a:r>
            <a:r>
              <a:rPr lang="en-US" altLang="ja-JP" sz="2400" dirty="0">
                <a:latin typeface="Meiryo UI" panose="020B0604030504040204" pitchFamily="50" charset="-128"/>
                <a:ea typeface="Meiryo UI" panose="020B0604030504040204" pitchFamily="50" charset="-128"/>
              </a:rPr>
              <a:t>)</a:t>
            </a:r>
          </a:p>
          <a:p>
            <a:pPr rtl="0"/>
            <a:r>
              <a:rPr lang="ja-JP" altLang="en-US" sz="2400" dirty="0"/>
              <a:t>今後のスケジュール</a:t>
            </a:r>
            <a:endParaRPr lang="ja-JP" altLang="en-US" sz="240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ja-JP" altLang="en-US" sz="3600" dirty="0"/>
              <a:t>進捗状況</a:t>
            </a:r>
            <a:endParaRPr lang="en-US" altLang="ja-JP" sz="3600" dirty="0"/>
          </a:p>
        </p:txBody>
      </p:sp>
      <p:grpSp>
        <p:nvGrpSpPr>
          <p:cNvPr id="68" name="Group 1">
            <a:extLst>
              <a:ext uri="{FF2B5EF4-FFF2-40B4-BE49-F238E27FC236}">
                <a16:creationId xmlns:a16="http://schemas.microsoft.com/office/drawing/2014/main" id="{CD2B0BDD-7DAD-48FC-9B4F-4E27E3A8B0BE}"/>
              </a:ext>
            </a:extLst>
          </p:cNvPr>
          <p:cNvGrpSpPr>
            <a:grpSpLocks/>
          </p:cNvGrpSpPr>
          <p:nvPr/>
        </p:nvGrpSpPr>
        <p:grpSpPr bwMode="auto">
          <a:xfrm>
            <a:off x="-1263650" y="1775532"/>
            <a:ext cx="14141450" cy="4601245"/>
            <a:chOff x="-96" y="-28"/>
            <a:chExt cx="851" cy="318"/>
          </a:xfrm>
        </p:grpSpPr>
        <p:sp>
          <p:nvSpPr>
            <p:cNvPr id="69" name="Rectangle 77">
              <a:extLst>
                <a:ext uri="{FF2B5EF4-FFF2-40B4-BE49-F238E27FC236}">
                  <a16:creationId xmlns:a16="http://schemas.microsoft.com/office/drawing/2014/main" id="{2F5F7393-022A-4150-A8CB-EBC98C0AF9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" y="0"/>
              <a:ext cx="566" cy="166"/>
            </a:xfrm>
            <a:prstGeom prst="rect">
              <a:avLst/>
            </a:prstGeom>
            <a:solidFill>
              <a:srgbClr val="FFFFFF"/>
            </a:solidFill>
            <a:ln w="1">
              <a:solidFill>
                <a:srgbClr val="444444"/>
              </a:solidFill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70" name="Rectangle 76" descr="21/04/13 (火)">
              <a:extLst>
                <a:ext uri="{FF2B5EF4-FFF2-40B4-BE49-F238E27FC236}">
                  <a16:creationId xmlns:a16="http://schemas.microsoft.com/office/drawing/2014/main" id="{7E9B4809-8908-4E81-A676-0FF1588A39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96" y="-3"/>
              <a:ext cx="134" cy="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1400" b="0" i="0" u="none" strike="noStrike" cap="none" normalizeH="0" baseline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開始日</a:t>
              </a:r>
              <a:br>
                <a:rPr kumimoji="0" lang="ja-JP" altLang="ja-JP" sz="6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</a:rPr>
              </a:br>
              <a:r>
                <a:rPr kumimoji="0" lang="ja-JP" altLang="ja-JP" sz="800" b="0" i="0" u="none" strike="noStrike" cap="none" normalizeH="0" baseline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21/04/13 (火)</a:t>
              </a:r>
              <a:endParaRPr kumimoji="0" lang="ja-JP" altLang="ja-JP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1" name="Rectangle 75" descr="22/02/04 (金)">
              <a:extLst>
                <a:ext uri="{FF2B5EF4-FFF2-40B4-BE49-F238E27FC236}">
                  <a16:creationId xmlns:a16="http://schemas.microsoft.com/office/drawing/2014/main" id="{17B6CCE4-40E5-4DA6-AA83-70EEDA399D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2" y="-2"/>
              <a:ext cx="123" cy="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1400" b="0" i="0" u="none" strike="noStrike" cap="none" normalizeH="0" baseline="0" dirty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終了日</a:t>
              </a:r>
              <a:br>
                <a:rPr kumimoji="0" lang="ja-JP" altLang="ja-JP" sz="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rPr>
              </a:br>
              <a:r>
                <a:rPr kumimoji="0" lang="ja-JP" altLang="ja-JP" sz="800" b="0" i="0" u="none" strike="noStrike" cap="none" normalizeH="0" baseline="0" dirty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22/02/04 (金)</a:t>
              </a:r>
              <a:endParaRPr kumimoji="0" lang="ja-JP" altLang="ja-JP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2" name="Rectangle 74" descr="07月">
              <a:extLst>
                <a:ext uri="{FF2B5EF4-FFF2-40B4-BE49-F238E27FC236}">
                  <a16:creationId xmlns:a16="http://schemas.microsoft.com/office/drawing/2014/main" id="{FFBD9EAE-9A06-4E5E-83B1-1BA1B4DF27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4" y="-28"/>
              <a:ext cx="48" cy="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8575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800" b="0" i="0" u="none" strike="noStrike" cap="none" normalizeH="0" baseline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07月</a:t>
              </a:r>
              <a:endParaRPr kumimoji="0" lang="ja-JP" altLang="ja-JP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3" name="Freeform 73">
              <a:extLst>
                <a:ext uri="{FF2B5EF4-FFF2-40B4-BE49-F238E27FC236}">
                  <a16:creationId xmlns:a16="http://schemas.microsoft.com/office/drawing/2014/main" id="{3D27A3B1-A445-4B31-9647-5922CE3ECB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4" y="-14"/>
              <a:ext cx="0" cy="14"/>
            </a:xfrm>
            <a:custGeom>
              <a:avLst/>
              <a:gdLst>
                <a:gd name="T0" fmla="*/ 14 h 14"/>
                <a:gd name="T1" fmla="*/ 0 h 1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14">
                  <a:moveTo>
                    <a:pt x="0" y="14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44444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74" name="Rectangle 72" descr="10月">
              <a:extLst>
                <a:ext uri="{FF2B5EF4-FFF2-40B4-BE49-F238E27FC236}">
                  <a16:creationId xmlns:a16="http://schemas.microsoft.com/office/drawing/2014/main" id="{B6EC1BF5-B1C0-474F-B9BE-9713DC3058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" y="-28"/>
              <a:ext cx="48" cy="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8575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800" b="0" i="0" u="none" strike="noStrike" cap="none" normalizeH="0" baseline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10月</a:t>
              </a:r>
              <a:endParaRPr kumimoji="0" lang="ja-JP" altLang="ja-JP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5" name="Freeform 71">
              <a:extLst>
                <a:ext uri="{FF2B5EF4-FFF2-40B4-BE49-F238E27FC236}">
                  <a16:creationId xmlns:a16="http://schemas.microsoft.com/office/drawing/2014/main" id="{AAD4C2B1-66C4-44AC-96FE-E5BAD1E6AD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9" y="-14"/>
              <a:ext cx="0" cy="14"/>
            </a:xfrm>
            <a:custGeom>
              <a:avLst/>
              <a:gdLst>
                <a:gd name="T0" fmla="*/ 14 h 14"/>
                <a:gd name="T1" fmla="*/ 0 h 1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14">
                  <a:moveTo>
                    <a:pt x="0" y="14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44444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76" name="Rectangle 70" descr="01月">
              <a:extLst>
                <a:ext uri="{FF2B5EF4-FFF2-40B4-BE49-F238E27FC236}">
                  <a16:creationId xmlns:a16="http://schemas.microsoft.com/office/drawing/2014/main" id="{64D97A0F-DE85-477C-AD2F-6B933915D5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4" y="-28"/>
              <a:ext cx="48" cy="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28575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800" b="0" i="0" u="none" strike="noStrike" cap="none" normalizeH="0" baseline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01月</a:t>
              </a:r>
              <a:endParaRPr kumimoji="0" lang="ja-JP" altLang="ja-JP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7" name="Freeform 69">
              <a:extLst>
                <a:ext uri="{FF2B5EF4-FFF2-40B4-BE49-F238E27FC236}">
                  <a16:creationId xmlns:a16="http://schemas.microsoft.com/office/drawing/2014/main" id="{D031046D-B435-4E2E-89D3-04896308E7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4" y="-14"/>
              <a:ext cx="0" cy="14"/>
            </a:xfrm>
            <a:custGeom>
              <a:avLst/>
              <a:gdLst>
                <a:gd name="T0" fmla="*/ 14 h 14"/>
                <a:gd name="T1" fmla="*/ 0 h 1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14">
                  <a:moveTo>
                    <a:pt x="0" y="14"/>
                  </a:moveTo>
                  <a:lnTo>
                    <a:pt x="0" y="0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44444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78" name="Rectangle 68" descr="企画設定&#10;21/04/13 (火) - 21/05/18 (火)">
              <a:extLst>
                <a:ext uri="{FF2B5EF4-FFF2-40B4-BE49-F238E27FC236}">
                  <a16:creationId xmlns:a16="http://schemas.microsoft.com/office/drawing/2014/main" id="{4A9C0F22-5DEA-4136-84EC-4615A640E2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" y="84"/>
              <a:ext cx="68" cy="82"/>
            </a:xfrm>
            <a:prstGeom prst="rect">
              <a:avLst/>
            </a:prstGeom>
            <a:solidFill>
              <a:srgbClr val="B4C6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5250" tIns="9525" rIns="9525" bIns="952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1200" b="1" i="0" u="none" strike="noStrike" cap="none" normalizeH="0" baseline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企画設定</a:t>
              </a:r>
              <a:br>
                <a:rPr kumimoji="0" lang="ja-JP" altLang="ja-JP" sz="6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</a:rPr>
              </a:br>
              <a:r>
                <a:rPr kumimoji="0" lang="ja-JP" altLang="ja-JP" sz="1200" b="1" i="0" u="none" strike="noStrike" cap="none" normalizeH="0" baseline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21/04/13 (火) - 21/05/18 (火)</a:t>
              </a:r>
              <a:endParaRPr kumimoji="0" lang="ja-JP" altLang="ja-JP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79" name="Rectangle 67" descr="基礎実験&#10;21/05/11 (火) - 21/07/27 (火)">
              <a:extLst>
                <a:ext uri="{FF2B5EF4-FFF2-40B4-BE49-F238E27FC236}">
                  <a16:creationId xmlns:a16="http://schemas.microsoft.com/office/drawing/2014/main" id="{0978D8D3-4894-461A-9898-4D6F7B7E74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" y="1"/>
              <a:ext cx="148" cy="82"/>
            </a:xfrm>
            <a:prstGeom prst="rect">
              <a:avLst/>
            </a:prstGeom>
            <a:solidFill>
              <a:srgbClr val="DFEB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5250" tIns="9525" rIns="9525" bIns="952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1200" b="1" i="0" u="none" strike="noStrike" cap="none" normalizeH="0" baseline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基礎実験</a:t>
              </a:r>
              <a:br>
                <a:rPr kumimoji="0" lang="ja-JP" altLang="ja-JP" sz="6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</a:rPr>
              </a:br>
              <a:r>
                <a:rPr kumimoji="0" lang="ja-JP" altLang="ja-JP" sz="1200" b="1" i="0" u="none" strike="noStrike" cap="none" normalizeH="0" baseline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21/05/11 (火) - 21/07/27 (火)</a:t>
              </a:r>
              <a:endParaRPr kumimoji="0" lang="ja-JP" altLang="ja-JP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0" name="Rectangle 66" descr="製作&#10;21/07/28 (水) - 21/12/21 (火)">
              <a:extLst>
                <a:ext uri="{FF2B5EF4-FFF2-40B4-BE49-F238E27FC236}">
                  <a16:creationId xmlns:a16="http://schemas.microsoft.com/office/drawing/2014/main" id="{F2C2A633-A684-47C8-AC69-1F813540BF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7" y="1"/>
              <a:ext cx="278" cy="82"/>
            </a:xfrm>
            <a:prstGeom prst="rect">
              <a:avLst/>
            </a:prstGeom>
            <a:solidFill>
              <a:srgbClr val="DFEB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5250" tIns="9525" rIns="9525" bIns="952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1200" b="1" i="0" u="none" strike="noStrike" cap="none" normalizeH="0" baseline="0" dirty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製作</a:t>
              </a:r>
              <a:br>
                <a:rPr kumimoji="0" lang="ja-JP" altLang="ja-JP" sz="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rPr>
              </a:br>
              <a:r>
                <a:rPr kumimoji="0" lang="ja-JP" altLang="ja-JP" sz="1200" b="1" i="0" u="none" strike="noStrike" cap="none" normalizeH="0" baseline="0" dirty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21/07/28 (水) - 21/12/21 (火)</a:t>
              </a:r>
              <a:endParaRPr kumimoji="0" lang="ja-JP" altLang="ja-JP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1" name="Rectangle 65" descr="最終調整・発表準備&#10;21/12/22 (水) - 22/02/02 (水)">
              <a:extLst>
                <a:ext uri="{FF2B5EF4-FFF2-40B4-BE49-F238E27FC236}">
                  <a16:creationId xmlns:a16="http://schemas.microsoft.com/office/drawing/2014/main" id="{B3FD6822-5093-4B53-81E2-6A09A981D3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" y="1"/>
              <a:ext cx="81" cy="82"/>
            </a:xfrm>
            <a:prstGeom prst="rect">
              <a:avLst/>
            </a:prstGeom>
            <a:solidFill>
              <a:srgbClr val="DFEB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5250" tIns="9525" rIns="9525" bIns="9525" numCol="1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ja-JP" altLang="ja-JP" sz="1200" b="1" dirty="0">
                  <a:solidFill>
                    <a:srgbClr val="44444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最終調整</a:t>
              </a:r>
              <a:endParaRPr lang="en-US" altLang="ja-JP" sz="1200" b="1" dirty="0">
                <a:solidFill>
                  <a:srgbClr val="444444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r>
                <a:rPr lang="ja-JP" altLang="ja-JP" sz="1200" b="1" dirty="0">
                  <a:solidFill>
                    <a:srgbClr val="44444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発表準備</a:t>
              </a:r>
              <a:br>
                <a:rPr lang="ja-JP" altLang="ja-JP" sz="1200" b="1" dirty="0">
                  <a:solidFill>
                    <a:srgbClr val="44444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</a:br>
              <a:r>
                <a:rPr lang="ja-JP" altLang="ja-JP" sz="1200" b="1" dirty="0">
                  <a:solidFill>
                    <a:srgbClr val="444444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21/12/22 (水) - 22/02/02 (水)</a:t>
              </a:r>
            </a:p>
          </p:txBody>
        </p:sp>
        <p:sp>
          <p:nvSpPr>
            <p:cNvPr id="82" name="Rectangle 64" descr="プロジェクト演習発表会&#10;22/02/03 (木) - 22/02/04 (金)">
              <a:extLst>
                <a:ext uri="{FF2B5EF4-FFF2-40B4-BE49-F238E27FC236}">
                  <a16:creationId xmlns:a16="http://schemas.microsoft.com/office/drawing/2014/main" id="{4C2A51E4-683E-43DD-9467-52475635D4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8" y="1"/>
              <a:ext cx="2" cy="82"/>
            </a:xfrm>
            <a:prstGeom prst="rect">
              <a:avLst/>
            </a:prstGeom>
            <a:solidFill>
              <a:srgbClr val="DFEB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5250" tIns="9525" rIns="9525" bIns="9525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1200" b="1" i="0" u="none" strike="noStrike" cap="none" normalizeH="0" baseline="0" dirty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プロジェクト演習発表会</a:t>
              </a:r>
              <a:br>
                <a:rPr kumimoji="0" lang="ja-JP" altLang="ja-JP" sz="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rPr>
              </a:br>
              <a:endParaRPr kumimoji="0" lang="ja-JP" altLang="ja-JP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83" name="Group 61">
              <a:extLst>
                <a:ext uri="{FF2B5EF4-FFF2-40B4-BE49-F238E27FC236}">
                  <a16:creationId xmlns:a16="http://schemas.microsoft.com/office/drawing/2014/main" id="{3D8C2A9F-91DE-4AA9-A43D-16A8DA73F83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2" y="158"/>
              <a:ext cx="18" cy="18"/>
              <a:chOff x="0" y="0"/>
              <a:chExt cx="100" cy="100"/>
            </a:xfrm>
          </p:grpSpPr>
          <p:sp>
            <p:nvSpPr>
              <p:cNvPr id="125" name="Freeform 63">
                <a:extLst>
                  <a:ext uri="{FF2B5EF4-FFF2-40B4-BE49-F238E27FC236}">
                    <a16:creationId xmlns:a16="http://schemas.microsoft.com/office/drawing/2014/main" id="{C05B6E3F-347F-4141-9F72-B74A18E1ED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ja-JP" altLang="en-US"/>
              </a:p>
            </p:txBody>
          </p:sp>
          <p:sp>
            <p:nvSpPr>
              <p:cNvPr id="126" name="Freeform 62">
                <a:extLst>
                  <a:ext uri="{FF2B5EF4-FFF2-40B4-BE49-F238E27FC236}">
                    <a16:creationId xmlns:a16="http://schemas.microsoft.com/office/drawing/2014/main" id="{D5173EDB-316A-4A33-8C3A-0B785143F81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ja-JP" altLang="en-US"/>
              </a:p>
            </p:txBody>
          </p:sp>
        </p:grpSp>
        <p:sp>
          <p:nvSpPr>
            <p:cNvPr id="84" name="Freeform 60">
              <a:extLst>
                <a:ext uri="{FF2B5EF4-FFF2-40B4-BE49-F238E27FC236}">
                  <a16:creationId xmlns:a16="http://schemas.microsoft.com/office/drawing/2014/main" id="{6705DBE0-D69A-45C7-B5DE-0816EB8393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1" y="171"/>
              <a:ext cx="0" cy="20"/>
            </a:xfrm>
            <a:custGeom>
              <a:avLst/>
              <a:gdLst>
                <a:gd name="T0" fmla="*/ 0 h 20"/>
                <a:gd name="T1" fmla="*/ 20 h 2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20">
                  <a:moveTo>
                    <a:pt x="0" y="0"/>
                  </a:moveTo>
                  <a:lnTo>
                    <a:pt x="0" y="20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85" name="Rectangle 59" descr="企画発表&#10;21/05/18 (火)">
              <a:extLst>
                <a:ext uri="{FF2B5EF4-FFF2-40B4-BE49-F238E27FC236}">
                  <a16:creationId xmlns:a16="http://schemas.microsoft.com/office/drawing/2014/main" id="{22C1B659-4BFC-4B82-8B45-0DFC309731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" y="191"/>
              <a:ext cx="123" cy="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1000" b="0" i="0" u="none" strike="noStrike" cap="none" normalizeH="0" baseline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企画発表</a:t>
              </a:r>
              <a:br>
                <a:rPr kumimoji="0" lang="ja-JP" altLang="ja-JP" sz="6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</a:rPr>
              </a:br>
              <a:r>
                <a:rPr kumimoji="0" lang="ja-JP" altLang="ja-JP" sz="800" b="0" i="0" u="none" strike="noStrike" cap="none" normalizeH="0" baseline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21/05/18 (火)</a:t>
              </a:r>
              <a:endParaRPr kumimoji="0" lang="ja-JP" altLang="ja-JP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86" name="Group 56">
              <a:extLst>
                <a:ext uri="{FF2B5EF4-FFF2-40B4-BE49-F238E27FC236}">
                  <a16:creationId xmlns:a16="http://schemas.microsoft.com/office/drawing/2014/main" id="{E5D189BA-C59A-4E8C-84B4-333077ABEB4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35" y="158"/>
              <a:ext cx="18" cy="18"/>
              <a:chOff x="0" y="0"/>
              <a:chExt cx="100" cy="100"/>
            </a:xfrm>
          </p:grpSpPr>
          <p:sp>
            <p:nvSpPr>
              <p:cNvPr id="123" name="Freeform 58">
                <a:extLst>
                  <a:ext uri="{FF2B5EF4-FFF2-40B4-BE49-F238E27FC236}">
                    <a16:creationId xmlns:a16="http://schemas.microsoft.com/office/drawing/2014/main" id="{49D33346-C4E6-4A33-ABA1-B690A69588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ja-JP" altLang="en-US"/>
              </a:p>
            </p:txBody>
          </p:sp>
          <p:sp>
            <p:nvSpPr>
              <p:cNvPr id="124" name="Freeform 57">
                <a:extLst>
                  <a:ext uri="{FF2B5EF4-FFF2-40B4-BE49-F238E27FC236}">
                    <a16:creationId xmlns:a16="http://schemas.microsoft.com/office/drawing/2014/main" id="{3F756E3D-059B-4119-81B1-73FE4EED3B5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ja-JP" altLang="en-US"/>
              </a:p>
            </p:txBody>
          </p:sp>
        </p:grpSp>
        <p:sp>
          <p:nvSpPr>
            <p:cNvPr id="87" name="Rectangle 54" descr="実験用筐体完成&#10;21/07/27 (火)">
              <a:extLst>
                <a:ext uri="{FF2B5EF4-FFF2-40B4-BE49-F238E27FC236}">
                  <a16:creationId xmlns:a16="http://schemas.microsoft.com/office/drawing/2014/main" id="{AC334D50-F401-44D8-9C8A-8E78EA354E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" y="131"/>
              <a:ext cx="157" cy="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1000" b="0" i="0" u="none" strike="noStrike" cap="none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実験用筐体完成</a:t>
              </a:r>
              <a:br>
                <a:rPr kumimoji="0" lang="ja-JP" altLang="ja-JP" sz="600" b="0" i="0" u="none" strike="noStrike" cap="none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</a:rPr>
              </a:br>
              <a:r>
                <a:rPr kumimoji="0" lang="ja-JP" altLang="ja-JP" sz="800" b="0" i="0" u="none" strike="noStrike" cap="none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21/07/27 (火)</a:t>
              </a:r>
              <a:endParaRPr kumimoji="0" lang="ja-JP" altLang="ja-JP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88" name="Freeform 53">
              <a:extLst>
                <a:ext uri="{FF2B5EF4-FFF2-40B4-BE49-F238E27FC236}">
                  <a16:creationId xmlns:a16="http://schemas.microsoft.com/office/drawing/2014/main" id="{47AFCCC9-7BE5-4751-AABF-8D5549222F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" y="158"/>
              <a:ext cx="18" cy="18"/>
            </a:xfrm>
            <a:custGeom>
              <a:avLst/>
              <a:gdLst>
                <a:gd name="T0" fmla="*/ 50 w 100"/>
                <a:gd name="T1" fmla="*/ 0 h 100"/>
                <a:gd name="T2" fmla="*/ 100 w 100"/>
                <a:gd name="T3" fmla="*/ 50 h 100"/>
                <a:gd name="T4" fmla="*/ 50 w 100"/>
                <a:gd name="T5" fmla="*/ 100 h 100"/>
                <a:gd name="T6" fmla="*/ 0 w 100"/>
                <a:gd name="T7" fmla="*/ 50 h 100"/>
                <a:gd name="T8" fmla="*/ 50 w 100"/>
                <a:gd name="T9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" h="100">
                  <a:moveTo>
                    <a:pt x="50" y="0"/>
                  </a:moveTo>
                  <a:lnTo>
                    <a:pt x="100" y="50"/>
                  </a:lnTo>
                  <a:lnTo>
                    <a:pt x="50" y="100"/>
                  </a:lnTo>
                  <a:lnTo>
                    <a:pt x="0" y="50"/>
                  </a:lnTo>
                  <a:lnTo>
                    <a:pt x="5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89" name="Rectangle 49" descr="春学期末発表&#10;21/07/27 (火)">
              <a:extLst>
                <a:ext uri="{FF2B5EF4-FFF2-40B4-BE49-F238E27FC236}">
                  <a16:creationId xmlns:a16="http://schemas.microsoft.com/office/drawing/2014/main" id="{D107BD24-DD25-435C-A197-78822DF28E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0" y="194"/>
              <a:ext cx="157" cy="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1000" b="0" i="0" u="none" strike="noStrike" cap="none" normalizeH="0" baseline="0" dirty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春学期末発表</a:t>
              </a:r>
              <a:br>
                <a:rPr kumimoji="0" lang="ja-JP" altLang="ja-JP" sz="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rPr>
              </a:br>
              <a:r>
                <a:rPr kumimoji="0" lang="ja-JP" altLang="ja-JP" sz="800" b="0" i="0" u="none" strike="noStrike" cap="none" normalizeH="0" baseline="0" dirty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21/07/27 (火)</a:t>
              </a:r>
              <a:endParaRPr kumimoji="0" lang="ja-JP" altLang="ja-JP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90" name="Freeform 47">
              <a:extLst>
                <a:ext uri="{FF2B5EF4-FFF2-40B4-BE49-F238E27FC236}">
                  <a16:creationId xmlns:a16="http://schemas.microsoft.com/office/drawing/2014/main" id="{67DC8B05-8406-477C-8440-06A8F4FCF8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5" y="163"/>
              <a:ext cx="9" cy="9"/>
            </a:xfrm>
            <a:custGeom>
              <a:avLst/>
              <a:gdLst>
                <a:gd name="T0" fmla="*/ 25 w 50"/>
                <a:gd name="T1" fmla="*/ 0 h 50"/>
                <a:gd name="T2" fmla="*/ 50 w 50"/>
                <a:gd name="T3" fmla="*/ 25 h 50"/>
                <a:gd name="T4" fmla="*/ 25 w 50"/>
                <a:gd name="T5" fmla="*/ 50 h 50"/>
                <a:gd name="T6" fmla="*/ 0 w 50"/>
                <a:gd name="T7" fmla="*/ 25 h 50"/>
                <a:gd name="T8" fmla="*/ 25 w 50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0">
                  <a:moveTo>
                    <a:pt x="25" y="0"/>
                  </a:moveTo>
                  <a:lnTo>
                    <a:pt x="50" y="25"/>
                  </a:lnTo>
                  <a:lnTo>
                    <a:pt x="25" y="50"/>
                  </a:lnTo>
                  <a:lnTo>
                    <a:pt x="0" y="25"/>
                  </a:lnTo>
                  <a:lnTo>
                    <a:pt x="25" y="0"/>
                  </a:lnTo>
                </a:path>
              </a:pathLst>
            </a:custGeom>
            <a:solidFill>
              <a:srgbClr val="444444"/>
            </a:solidFill>
            <a:ln w="1">
              <a:solidFill>
                <a:srgbClr val="444444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91" name="Freeform 45">
              <a:extLst>
                <a:ext uri="{FF2B5EF4-FFF2-40B4-BE49-F238E27FC236}">
                  <a16:creationId xmlns:a16="http://schemas.microsoft.com/office/drawing/2014/main" id="{69E91680-EFA3-442D-934B-287273D835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9" y="171"/>
              <a:ext cx="0" cy="20"/>
            </a:xfrm>
            <a:custGeom>
              <a:avLst/>
              <a:gdLst>
                <a:gd name="T0" fmla="*/ 0 h 20"/>
                <a:gd name="T1" fmla="*/ 20 h 2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20">
                  <a:moveTo>
                    <a:pt x="0" y="0"/>
                  </a:moveTo>
                  <a:lnTo>
                    <a:pt x="0" y="20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grpSp>
          <p:nvGrpSpPr>
            <p:cNvPr id="92" name="Group 41">
              <a:extLst>
                <a:ext uri="{FF2B5EF4-FFF2-40B4-BE49-F238E27FC236}">
                  <a16:creationId xmlns:a16="http://schemas.microsoft.com/office/drawing/2014/main" id="{6126A9F7-A0FF-472D-8945-77580883102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5" y="158"/>
              <a:ext cx="18" cy="18"/>
              <a:chOff x="0" y="0"/>
              <a:chExt cx="100" cy="100"/>
            </a:xfrm>
          </p:grpSpPr>
          <p:sp>
            <p:nvSpPr>
              <p:cNvPr id="121" name="Freeform 43">
                <a:extLst>
                  <a:ext uri="{FF2B5EF4-FFF2-40B4-BE49-F238E27FC236}">
                    <a16:creationId xmlns:a16="http://schemas.microsoft.com/office/drawing/2014/main" id="{F6AADD13-2CA8-48C4-A3BC-4792F24AF25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ja-JP" altLang="en-US"/>
              </a:p>
            </p:txBody>
          </p:sp>
          <p:sp>
            <p:nvSpPr>
              <p:cNvPr id="122" name="Freeform 42">
                <a:extLst>
                  <a:ext uri="{FF2B5EF4-FFF2-40B4-BE49-F238E27FC236}">
                    <a16:creationId xmlns:a16="http://schemas.microsoft.com/office/drawing/2014/main" id="{E3AECC6E-26DA-48C7-BD42-056674E03D2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ja-JP" altLang="en-US"/>
              </a:p>
            </p:txBody>
          </p:sp>
        </p:grpSp>
        <p:sp>
          <p:nvSpPr>
            <p:cNvPr id="93" name="Rectangle 39" descr="実験用筐体　前後左右パターン動作&#10;21/08/17 (火)">
              <a:extLst>
                <a:ext uri="{FF2B5EF4-FFF2-40B4-BE49-F238E27FC236}">
                  <a16:creationId xmlns:a16="http://schemas.microsoft.com/office/drawing/2014/main" id="{884822A3-E63C-48AB-8EDF-1CAE3B837C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1" y="127"/>
              <a:ext cx="132" cy="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1000" b="0" i="0" u="none" strike="noStrike" cap="none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実験用筐体</a:t>
              </a:r>
              <a:endParaRPr kumimoji="0" lang="en-US" altLang="ja-JP" sz="1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1000" b="0" i="0" u="none" strike="noStrike" cap="none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パターン動作</a:t>
              </a:r>
              <a:br>
                <a:rPr kumimoji="0" lang="ja-JP" altLang="ja-JP" sz="600" b="0" i="0" u="none" strike="noStrike" cap="none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</a:rPr>
              </a:br>
              <a:r>
                <a:rPr kumimoji="0" lang="ja-JP" altLang="ja-JP" sz="800" b="0" i="0" u="none" strike="noStrike" cap="none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21/08/</a:t>
              </a:r>
              <a:r>
                <a:rPr kumimoji="0" lang="en-US" altLang="ja-JP" sz="800" b="0" i="0" u="none" strike="noStrike" cap="none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31</a:t>
              </a:r>
              <a:r>
                <a:rPr kumimoji="0" lang="ja-JP" altLang="ja-JP" sz="800" b="0" i="0" u="none" strike="noStrike" cap="none" normalizeH="0" baseline="0" dirty="0">
                  <a:ln>
                    <a:noFill/>
                  </a:ln>
                  <a:solidFill>
                    <a:srgbClr val="FF0000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 (火)</a:t>
              </a:r>
              <a:endParaRPr kumimoji="0" lang="ja-JP" altLang="ja-JP" sz="18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94" name="Group 36">
              <a:extLst>
                <a:ext uri="{FF2B5EF4-FFF2-40B4-BE49-F238E27FC236}">
                  <a16:creationId xmlns:a16="http://schemas.microsoft.com/office/drawing/2014/main" id="{5F13646F-A5C0-485B-B9C6-AA75B62395C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30" y="158"/>
              <a:ext cx="18" cy="18"/>
              <a:chOff x="0" y="0"/>
              <a:chExt cx="100" cy="100"/>
            </a:xfrm>
          </p:grpSpPr>
          <p:sp>
            <p:nvSpPr>
              <p:cNvPr id="119" name="Freeform 38">
                <a:extLst>
                  <a:ext uri="{FF2B5EF4-FFF2-40B4-BE49-F238E27FC236}">
                    <a16:creationId xmlns:a16="http://schemas.microsoft.com/office/drawing/2014/main" id="{3D60EC4D-DDAC-4C96-A62C-EC083B0AEF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ja-JP" altLang="en-US"/>
              </a:p>
            </p:txBody>
          </p:sp>
          <p:sp>
            <p:nvSpPr>
              <p:cNvPr id="120" name="Freeform 37">
                <a:extLst>
                  <a:ext uri="{FF2B5EF4-FFF2-40B4-BE49-F238E27FC236}">
                    <a16:creationId xmlns:a16="http://schemas.microsoft.com/office/drawing/2014/main" id="{262445D1-1C26-427C-975A-4DCD0B675ED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ja-JP" altLang="en-US"/>
              </a:p>
            </p:txBody>
          </p:sp>
        </p:grpSp>
        <p:sp>
          <p:nvSpPr>
            <p:cNvPr id="95" name="Rectangle 34" descr="実験用筐体　アプリから操作　前後左右&#10;21/09/15 (水)">
              <a:extLst>
                <a:ext uri="{FF2B5EF4-FFF2-40B4-BE49-F238E27FC236}">
                  <a16:creationId xmlns:a16="http://schemas.microsoft.com/office/drawing/2014/main" id="{554BFFB8-B635-4D10-987D-3826753FE4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6" y="121"/>
              <a:ext cx="147" cy="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1000" b="0" i="0" u="none" strike="noStrike" cap="none" normalizeH="0" baseline="0" dirty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実験用筐体</a:t>
              </a:r>
              <a:endParaRPr kumimoji="0" lang="en-US" altLang="ja-JP" sz="10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1000" b="0" i="0" u="none" strike="noStrike" cap="none" normalizeH="0" baseline="0" dirty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アプリから操作</a:t>
              </a:r>
              <a:endParaRPr kumimoji="0" lang="en-US" altLang="ja-JP" sz="10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1000" b="0" i="0" u="none" strike="noStrike" cap="none" normalizeH="0" baseline="0" dirty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前後左右</a:t>
              </a:r>
              <a:br>
                <a:rPr kumimoji="0" lang="ja-JP" altLang="ja-JP" sz="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rPr>
              </a:br>
              <a:r>
                <a:rPr kumimoji="0" lang="ja-JP" altLang="ja-JP" sz="800" b="0" i="0" u="none" strike="noStrike" cap="none" normalizeH="0" baseline="0" dirty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21/09/15 (水)</a:t>
              </a:r>
              <a:endParaRPr kumimoji="0" lang="ja-JP" altLang="ja-JP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96" name="Group 26">
              <a:extLst>
                <a:ext uri="{FF2B5EF4-FFF2-40B4-BE49-F238E27FC236}">
                  <a16:creationId xmlns:a16="http://schemas.microsoft.com/office/drawing/2014/main" id="{CD4B22BD-F659-40B0-9CBC-2984CF40F86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8" y="158"/>
              <a:ext cx="18" cy="18"/>
              <a:chOff x="0" y="0"/>
              <a:chExt cx="100" cy="100"/>
            </a:xfrm>
          </p:grpSpPr>
          <p:sp>
            <p:nvSpPr>
              <p:cNvPr id="117" name="Freeform 28">
                <a:extLst>
                  <a:ext uri="{FF2B5EF4-FFF2-40B4-BE49-F238E27FC236}">
                    <a16:creationId xmlns:a16="http://schemas.microsoft.com/office/drawing/2014/main" id="{B48ED57C-6342-48FB-B776-0F386F6288B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ja-JP" altLang="en-US"/>
              </a:p>
            </p:txBody>
          </p:sp>
          <p:sp>
            <p:nvSpPr>
              <p:cNvPr id="118" name="Freeform 27">
                <a:extLst>
                  <a:ext uri="{FF2B5EF4-FFF2-40B4-BE49-F238E27FC236}">
                    <a16:creationId xmlns:a16="http://schemas.microsoft.com/office/drawing/2014/main" id="{6671214B-FE35-474F-BFE4-FD0C5FC6B8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ja-JP" altLang="en-US"/>
              </a:p>
            </p:txBody>
          </p:sp>
        </p:grpSp>
        <p:sp>
          <p:nvSpPr>
            <p:cNvPr id="97" name="Freeform 25">
              <a:extLst>
                <a:ext uri="{FF2B5EF4-FFF2-40B4-BE49-F238E27FC236}">
                  <a16:creationId xmlns:a16="http://schemas.microsoft.com/office/drawing/2014/main" id="{890AD882-0770-4DA4-A7CE-49C953DAAB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7" y="171"/>
              <a:ext cx="0" cy="20"/>
            </a:xfrm>
            <a:custGeom>
              <a:avLst/>
              <a:gdLst>
                <a:gd name="T0" fmla="*/ 0 h 20"/>
                <a:gd name="T1" fmla="*/ 20 h 2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20">
                  <a:moveTo>
                    <a:pt x="0" y="0"/>
                  </a:moveTo>
                  <a:lnTo>
                    <a:pt x="0" y="20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98" name="Rectangle 24" descr="秋学期中間報告&#10;21/10/05 (火)">
              <a:extLst>
                <a:ext uri="{FF2B5EF4-FFF2-40B4-BE49-F238E27FC236}">
                  <a16:creationId xmlns:a16="http://schemas.microsoft.com/office/drawing/2014/main" id="{E81D1100-66CB-4FD6-9A0E-2FF7818B10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9" y="197"/>
              <a:ext cx="157" cy="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1000" b="0" i="0" u="none" strike="noStrike" cap="none" normalizeH="0" baseline="0" dirty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秋学期中間報告</a:t>
              </a:r>
              <a:br>
                <a:rPr kumimoji="0" lang="ja-JP" altLang="ja-JP" sz="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rPr>
              </a:br>
              <a:r>
                <a:rPr kumimoji="0" lang="ja-JP" altLang="ja-JP" sz="800" b="0" i="0" u="none" strike="noStrike" cap="none" normalizeH="0" baseline="0" dirty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21/10/05 (火)</a:t>
              </a:r>
              <a:endParaRPr kumimoji="0" lang="ja-JP" altLang="ja-JP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99" name="Group 21">
              <a:extLst>
                <a:ext uri="{FF2B5EF4-FFF2-40B4-BE49-F238E27FC236}">
                  <a16:creationId xmlns:a16="http://schemas.microsoft.com/office/drawing/2014/main" id="{1839B94D-B45F-4D46-A35B-8AC7C6C490C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17" y="158"/>
              <a:ext cx="18" cy="18"/>
              <a:chOff x="0" y="0"/>
              <a:chExt cx="100" cy="100"/>
            </a:xfrm>
          </p:grpSpPr>
          <p:sp>
            <p:nvSpPr>
              <p:cNvPr id="115" name="Freeform 23">
                <a:extLst>
                  <a:ext uri="{FF2B5EF4-FFF2-40B4-BE49-F238E27FC236}">
                    <a16:creationId xmlns:a16="http://schemas.microsoft.com/office/drawing/2014/main" id="{40A78E46-BACF-440C-8CB9-B45F93A7EC7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ja-JP" altLang="en-US"/>
              </a:p>
            </p:txBody>
          </p:sp>
          <p:sp>
            <p:nvSpPr>
              <p:cNvPr id="116" name="Freeform 22">
                <a:extLst>
                  <a:ext uri="{FF2B5EF4-FFF2-40B4-BE49-F238E27FC236}">
                    <a16:creationId xmlns:a16="http://schemas.microsoft.com/office/drawing/2014/main" id="{C0F1DA06-DE85-4934-8B41-C4B0C47B4A3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ja-JP" altLang="en-US"/>
              </a:p>
            </p:txBody>
          </p:sp>
        </p:grpSp>
        <p:sp>
          <p:nvSpPr>
            <p:cNvPr id="100" name="Rectangle 19" descr="実験用筐体　アプリから操作　目的地まで&#10;21/10/31 (日)">
              <a:extLst>
                <a:ext uri="{FF2B5EF4-FFF2-40B4-BE49-F238E27FC236}">
                  <a16:creationId xmlns:a16="http://schemas.microsoft.com/office/drawing/2014/main" id="{1476659F-D964-4CA1-9F54-6299AAE855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" y="119"/>
              <a:ext cx="147" cy="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1000" b="0" i="0" u="none" strike="noStrike" cap="none" normalizeH="0" baseline="0" dirty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実験用筐体</a:t>
              </a:r>
              <a:endParaRPr kumimoji="0" lang="en-US" altLang="ja-JP" sz="10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1000" b="0" i="0" u="none" strike="noStrike" cap="none" normalizeH="0" baseline="0" dirty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アプリから操作</a:t>
              </a:r>
              <a:endParaRPr kumimoji="0" lang="en-US" altLang="ja-JP" sz="10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1000" b="0" i="0" u="none" strike="noStrike" cap="none" normalizeH="0" baseline="0" dirty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目的地まで</a:t>
              </a:r>
              <a:br>
                <a:rPr kumimoji="0" lang="ja-JP" altLang="ja-JP" sz="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rPr>
              </a:br>
              <a:r>
                <a:rPr kumimoji="0" lang="ja-JP" altLang="ja-JP" sz="800" b="0" i="0" u="none" strike="noStrike" cap="none" normalizeH="0" baseline="0" dirty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21/10/31 (日)</a:t>
              </a:r>
              <a:endParaRPr kumimoji="0" lang="ja-JP" altLang="ja-JP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101" name="Group 16">
              <a:extLst>
                <a:ext uri="{FF2B5EF4-FFF2-40B4-BE49-F238E27FC236}">
                  <a16:creationId xmlns:a16="http://schemas.microsoft.com/office/drawing/2014/main" id="{F9376E40-95E5-4879-A3B8-645A3B9A76D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74" y="158"/>
              <a:ext cx="18" cy="18"/>
              <a:chOff x="0" y="0"/>
              <a:chExt cx="100" cy="100"/>
            </a:xfrm>
          </p:grpSpPr>
          <p:sp>
            <p:nvSpPr>
              <p:cNvPr id="113" name="Freeform 18">
                <a:extLst>
                  <a:ext uri="{FF2B5EF4-FFF2-40B4-BE49-F238E27FC236}">
                    <a16:creationId xmlns:a16="http://schemas.microsoft.com/office/drawing/2014/main" id="{0401C66F-CC4E-4C95-A7F8-0EE7A78FCF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ja-JP" altLang="en-US"/>
              </a:p>
            </p:txBody>
          </p:sp>
          <p:sp>
            <p:nvSpPr>
              <p:cNvPr id="114" name="Freeform 17">
                <a:extLst>
                  <a:ext uri="{FF2B5EF4-FFF2-40B4-BE49-F238E27FC236}">
                    <a16:creationId xmlns:a16="http://schemas.microsoft.com/office/drawing/2014/main" id="{97E04775-D50C-4A00-830E-FC455D2255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ja-JP" altLang="en-US"/>
              </a:p>
            </p:txBody>
          </p:sp>
        </p:grpSp>
        <p:sp>
          <p:nvSpPr>
            <p:cNvPr id="102" name="Rectangle 14" descr="実験用筐体　障害物あり&#10;21/11/30 (火)">
              <a:extLst>
                <a:ext uri="{FF2B5EF4-FFF2-40B4-BE49-F238E27FC236}">
                  <a16:creationId xmlns:a16="http://schemas.microsoft.com/office/drawing/2014/main" id="{21B8C539-B0F6-4D12-9659-1B39D23156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2" y="125"/>
              <a:ext cx="132" cy="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1000" b="0" i="0" u="none" strike="noStrike" cap="none" normalizeH="0" baseline="0" dirty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実験用筐体</a:t>
              </a:r>
              <a:endParaRPr kumimoji="0" lang="en-US" altLang="ja-JP" sz="10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endParaRP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1000" b="0" i="0" u="none" strike="noStrike" cap="none" normalizeH="0" baseline="0" dirty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障害物あり</a:t>
              </a:r>
              <a:br>
                <a:rPr kumimoji="0" lang="ja-JP" altLang="ja-JP" sz="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rPr>
              </a:br>
              <a:r>
                <a:rPr kumimoji="0" lang="ja-JP" altLang="ja-JP" sz="800" b="0" i="0" u="none" strike="noStrike" cap="none" normalizeH="0" baseline="0" dirty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21/11/30 (火)</a:t>
              </a:r>
              <a:endParaRPr kumimoji="0" lang="ja-JP" altLang="ja-JP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103" name="Group 11">
              <a:extLst>
                <a:ext uri="{FF2B5EF4-FFF2-40B4-BE49-F238E27FC236}">
                  <a16:creationId xmlns:a16="http://schemas.microsoft.com/office/drawing/2014/main" id="{66BE7884-07C4-4CCE-B79F-D759439D139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14" y="158"/>
              <a:ext cx="18" cy="18"/>
              <a:chOff x="0" y="0"/>
              <a:chExt cx="100" cy="100"/>
            </a:xfrm>
          </p:grpSpPr>
          <p:sp>
            <p:nvSpPr>
              <p:cNvPr id="111" name="Freeform 13">
                <a:extLst>
                  <a:ext uri="{FF2B5EF4-FFF2-40B4-BE49-F238E27FC236}">
                    <a16:creationId xmlns:a16="http://schemas.microsoft.com/office/drawing/2014/main" id="{DBE5E789-85BC-4CA1-B068-221655E37C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ja-JP" altLang="en-US"/>
              </a:p>
            </p:txBody>
          </p:sp>
          <p:sp>
            <p:nvSpPr>
              <p:cNvPr id="112" name="Freeform 12">
                <a:extLst>
                  <a:ext uri="{FF2B5EF4-FFF2-40B4-BE49-F238E27FC236}">
                    <a16:creationId xmlns:a16="http://schemas.microsoft.com/office/drawing/2014/main" id="{1A007626-D712-4A76-9F33-5CF21C5812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ja-JP" altLang="en-US"/>
              </a:p>
            </p:txBody>
          </p:sp>
        </p:grpSp>
        <p:sp>
          <p:nvSpPr>
            <p:cNvPr id="104" name="Freeform 10">
              <a:extLst>
                <a:ext uri="{FF2B5EF4-FFF2-40B4-BE49-F238E27FC236}">
                  <a16:creationId xmlns:a16="http://schemas.microsoft.com/office/drawing/2014/main" id="{BBED6644-C77D-4CE4-B73D-709A3A8032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" y="171"/>
              <a:ext cx="0" cy="20"/>
            </a:xfrm>
            <a:custGeom>
              <a:avLst/>
              <a:gdLst>
                <a:gd name="T0" fmla="*/ 0 h 20"/>
                <a:gd name="T1" fmla="*/ 20 h 2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20">
                  <a:moveTo>
                    <a:pt x="0" y="0"/>
                  </a:moveTo>
                  <a:lnTo>
                    <a:pt x="0" y="20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105" name="Rectangle 9" descr="年末完了報告&#10;21/12/21 (火)">
              <a:extLst>
                <a:ext uri="{FF2B5EF4-FFF2-40B4-BE49-F238E27FC236}">
                  <a16:creationId xmlns:a16="http://schemas.microsoft.com/office/drawing/2014/main" id="{5C7CF0B4-BE14-4D62-8FBD-DBD4529A6D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0" y="198"/>
              <a:ext cx="157" cy="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1000" b="0" i="0" u="none" strike="noStrike" cap="none" normalizeH="0" baseline="0" dirty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年末完了報告</a:t>
              </a:r>
              <a:br>
                <a:rPr kumimoji="0" lang="ja-JP" altLang="ja-JP" sz="6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</a:rPr>
              </a:br>
              <a:r>
                <a:rPr kumimoji="0" lang="ja-JP" altLang="ja-JP" sz="800" b="0" i="0" u="none" strike="noStrike" cap="none" normalizeH="0" baseline="0" dirty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21/12/21 (火)</a:t>
              </a:r>
              <a:endParaRPr kumimoji="0" lang="ja-JP" altLang="ja-JP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grpSp>
          <p:nvGrpSpPr>
            <p:cNvPr id="106" name="Group 6">
              <a:extLst>
                <a:ext uri="{FF2B5EF4-FFF2-40B4-BE49-F238E27FC236}">
                  <a16:creationId xmlns:a16="http://schemas.microsoft.com/office/drawing/2014/main" id="{B09924F8-089F-4F27-9E78-7F74B15DD18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80" y="158"/>
              <a:ext cx="18" cy="18"/>
              <a:chOff x="0" y="0"/>
              <a:chExt cx="100" cy="100"/>
            </a:xfrm>
          </p:grpSpPr>
          <p:sp>
            <p:nvSpPr>
              <p:cNvPr id="109" name="Freeform 8">
                <a:extLst>
                  <a:ext uri="{FF2B5EF4-FFF2-40B4-BE49-F238E27FC236}">
                    <a16:creationId xmlns:a16="http://schemas.microsoft.com/office/drawing/2014/main" id="{345119FC-32D3-48B8-9D91-C92841EF9C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0"/>
                <a:ext cx="100" cy="100"/>
              </a:xfrm>
              <a:custGeom>
                <a:avLst/>
                <a:gdLst>
                  <a:gd name="T0" fmla="*/ 50 w 100"/>
                  <a:gd name="T1" fmla="*/ 0 h 100"/>
                  <a:gd name="T2" fmla="*/ 100 w 100"/>
                  <a:gd name="T3" fmla="*/ 50 h 100"/>
                  <a:gd name="T4" fmla="*/ 50 w 100"/>
                  <a:gd name="T5" fmla="*/ 100 h 100"/>
                  <a:gd name="T6" fmla="*/ 0 w 100"/>
                  <a:gd name="T7" fmla="*/ 50 h 100"/>
                  <a:gd name="T8" fmla="*/ 50 w 100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00">
                    <a:moveTo>
                      <a:pt x="50" y="0"/>
                    </a:moveTo>
                    <a:lnTo>
                      <a:pt x="100" y="50"/>
                    </a:lnTo>
                    <a:lnTo>
                      <a:pt x="50" y="100"/>
                    </a:lnTo>
                    <a:lnTo>
                      <a:pt x="0" y="50"/>
                    </a:lnTo>
                    <a:lnTo>
                      <a:pt x="5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ja-JP" altLang="en-US"/>
              </a:p>
            </p:txBody>
          </p:sp>
          <p:sp>
            <p:nvSpPr>
              <p:cNvPr id="110" name="Freeform 7">
                <a:extLst>
                  <a:ext uri="{FF2B5EF4-FFF2-40B4-BE49-F238E27FC236}">
                    <a16:creationId xmlns:a16="http://schemas.microsoft.com/office/drawing/2014/main" id="{1FB84A41-535A-4EA7-BAE4-9AFC41F988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" y="25"/>
                <a:ext cx="50" cy="50"/>
              </a:xfrm>
              <a:custGeom>
                <a:avLst/>
                <a:gdLst>
                  <a:gd name="T0" fmla="*/ 25 w 50"/>
                  <a:gd name="T1" fmla="*/ 0 h 50"/>
                  <a:gd name="T2" fmla="*/ 50 w 50"/>
                  <a:gd name="T3" fmla="*/ 25 h 50"/>
                  <a:gd name="T4" fmla="*/ 25 w 50"/>
                  <a:gd name="T5" fmla="*/ 50 h 50"/>
                  <a:gd name="T6" fmla="*/ 0 w 50"/>
                  <a:gd name="T7" fmla="*/ 25 h 50"/>
                  <a:gd name="T8" fmla="*/ 25 w 50"/>
                  <a:gd name="T9" fmla="*/ 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25" y="0"/>
                    </a:moveTo>
                    <a:lnTo>
                      <a:pt x="50" y="25"/>
                    </a:lnTo>
                    <a:lnTo>
                      <a:pt x="25" y="50"/>
                    </a:lnTo>
                    <a:lnTo>
                      <a:pt x="0" y="25"/>
                    </a:lnTo>
                    <a:lnTo>
                      <a:pt x="25" y="0"/>
                    </a:lnTo>
                  </a:path>
                </a:pathLst>
              </a:custGeom>
              <a:solidFill>
                <a:srgbClr val="444444"/>
              </a:solidFill>
              <a:ln w="1">
                <a:solidFill>
                  <a:srgbClr val="444444"/>
                </a:solidFill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ja-JP" altLang="en-US"/>
              </a:p>
            </p:txBody>
          </p:sp>
        </p:grpSp>
        <p:sp>
          <p:nvSpPr>
            <p:cNvPr id="107" name="Freeform 5">
              <a:extLst>
                <a:ext uri="{FF2B5EF4-FFF2-40B4-BE49-F238E27FC236}">
                  <a16:creationId xmlns:a16="http://schemas.microsoft.com/office/drawing/2014/main" id="{8A20D4CF-3F89-47A6-B6AB-80402ED8D4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9" y="171"/>
              <a:ext cx="0" cy="20"/>
            </a:xfrm>
            <a:custGeom>
              <a:avLst/>
              <a:gdLst>
                <a:gd name="T0" fmla="*/ 0 h 20"/>
                <a:gd name="T1" fmla="*/ 20 h 20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</a:cxnLst>
              <a:rect l="0" t="0" r="r" b="b"/>
              <a:pathLst>
                <a:path h="20">
                  <a:moveTo>
                    <a:pt x="0" y="0"/>
                  </a:moveTo>
                  <a:lnTo>
                    <a:pt x="0" y="20"/>
                  </a:lnTo>
                </a:path>
              </a:pathLst>
            </a:custGeom>
            <a:solidFill>
              <a:srgbClr val="FFFFFF"/>
            </a:solidFill>
            <a:ln w="1">
              <a:solidFill>
                <a:srgbClr val="84848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ja-JP" altLang="en-US"/>
            </a:p>
          </p:txBody>
        </p:sp>
        <p:sp>
          <p:nvSpPr>
            <p:cNvPr id="108" name="Rectangle 4" descr="最終報告会&#10;22/01/25 (火)">
              <a:extLst>
                <a:ext uri="{FF2B5EF4-FFF2-40B4-BE49-F238E27FC236}">
                  <a16:creationId xmlns:a16="http://schemas.microsoft.com/office/drawing/2014/main" id="{7F1F76FE-95B5-4134-81C4-3E64F72F3C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3" y="191"/>
              <a:ext cx="132" cy="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ja-JP" altLang="ja-JP" sz="1000" b="0" i="0" u="none" strike="noStrike" cap="none" normalizeH="0" baseline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最終報告会</a:t>
              </a:r>
              <a:br>
                <a:rPr kumimoji="0" lang="ja-JP" altLang="ja-JP" sz="6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</a:rPr>
              </a:br>
              <a:r>
                <a:rPr kumimoji="0" lang="ja-JP" altLang="ja-JP" sz="800" b="0" i="0" u="none" strike="noStrike" cap="none" normalizeH="0" baseline="0">
                  <a:ln>
                    <a:noFill/>
                  </a:ln>
                  <a:solidFill>
                    <a:srgbClr val="444444"/>
                  </a:solidFill>
                  <a:effectLst/>
                  <a:latin typeface="Segoe UI" panose="020B0502040204020203" pitchFamily="34" charset="0"/>
                  <a:cs typeface="Segoe UI" panose="020B0502040204020203" pitchFamily="34" charset="0"/>
                </a:rPr>
                <a:t>22/01/25 (火)</a:t>
              </a:r>
              <a:endParaRPr kumimoji="0" lang="ja-JP" altLang="ja-JP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127" name="Rectangle 14" descr="実験用筐体　障害物あり&#10;21/11/30 (火)">
            <a:extLst>
              <a:ext uri="{FF2B5EF4-FFF2-40B4-BE49-F238E27FC236}">
                <a16:creationId xmlns:a16="http://schemas.microsoft.com/office/drawing/2014/main" id="{77F88EC1-33A6-4CCD-AE32-0963C95139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53619" y="3542115"/>
            <a:ext cx="2118490" cy="286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10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本</a:t>
            </a:r>
            <a:r>
              <a:rPr kumimoji="0" lang="ja-JP" altLang="ja-JP" sz="10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筐体</a:t>
            </a:r>
            <a:r>
              <a:rPr kumimoji="0" lang="en-US" altLang="ja-JP" sz="10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kumimoji="0" lang="ja-JP" altLang="en-US" sz="10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アルミ</a:t>
            </a:r>
            <a:r>
              <a:rPr kumimoji="0" lang="en-US" altLang="ja-JP" sz="10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  <a:r>
              <a:rPr kumimoji="0" lang="ja-JP" altLang="en-US" sz="10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完成</a:t>
            </a:r>
            <a:br>
              <a:rPr kumimoji="0" lang="ja-JP" altLang="ja-JP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ja-JP" altLang="ja-JP" sz="8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21/11/30 (火)</a:t>
            </a:r>
            <a:endParaRPr kumimoji="0" lang="ja-JP" altLang="ja-JP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8" name="Rectangle 14" descr="実験用筐体　障害物あり&#10;21/11/30 (火)">
            <a:extLst>
              <a:ext uri="{FF2B5EF4-FFF2-40B4-BE49-F238E27FC236}">
                <a16:creationId xmlns:a16="http://schemas.microsoft.com/office/drawing/2014/main" id="{0BB4359D-18DE-4003-8550-AED00DE2B7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21468" y="3989339"/>
            <a:ext cx="2118490" cy="13114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10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本</a:t>
            </a:r>
            <a:r>
              <a:rPr kumimoji="0" lang="ja-JP" altLang="ja-JP" sz="10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筐体</a:t>
            </a:r>
            <a:r>
              <a:rPr kumimoji="0" lang="en-US" altLang="ja-JP" sz="10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(</a:t>
            </a:r>
            <a:r>
              <a:rPr kumimoji="0" lang="ja-JP" altLang="en-US" sz="10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アルミ</a:t>
            </a:r>
            <a:r>
              <a:rPr kumimoji="0" lang="en-US" altLang="ja-JP" sz="10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  <a:endParaRPr lang="en-US" altLang="ja-JP" sz="1000" dirty="0">
              <a:solidFill>
                <a:srgbClr val="444444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10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障害物あり</a:t>
            </a:r>
            <a:br>
              <a:rPr kumimoji="0" lang="ja-JP" altLang="ja-JP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r>
              <a:rPr kumimoji="0" lang="ja-JP" altLang="ja-JP" sz="8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21/1</a:t>
            </a:r>
            <a:r>
              <a:rPr kumimoji="0" lang="en-US" altLang="ja-JP" sz="8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r>
              <a:rPr kumimoji="0" lang="ja-JP" altLang="ja-JP" sz="8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/</a:t>
            </a:r>
            <a:r>
              <a:rPr kumimoji="0" lang="en-US" altLang="ja-JP" sz="8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21</a:t>
            </a:r>
            <a:r>
              <a:rPr kumimoji="0" lang="ja-JP" altLang="ja-JP" sz="800" b="0" i="0" u="none" strike="noStrike" cap="none" normalizeH="0" baseline="0" dirty="0">
                <a:ln>
                  <a:noFill/>
                </a:ln>
                <a:solidFill>
                  <a:srgbClr val="444444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(火)</a:t>
            </a:r>
            <a:endParaRPr kumimoji="0" lang="ja-JP" altLang="ja-JP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8676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ja-JP" altLang="en-US" sz="3600" dirty="0"/>
              <a:t>プロジェクト概要</a:t>
            </a:r>
            <a:endParaRPr lang="en-US" altLang="ja-JP" sz="3600" dirty="0"/>
          </a:p>
        </p:txBody>
      </p:sp>
      <p:pic>
        <p:nvPicPr>
          <p:cNvPr id="28" name="図 27">
            <a:extLst>
              <a:ext uri="{FF2B5EF4-FFF2-40B4-BE49-F238E27FC236}">
                <a16:creationId xmlns:a16="http://schemas.microsoft.com/office/drawing/2014/main" id="{28E5E74D-B079-4FE5-9417-B886995E74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36" t="27737" r="29051" b="17177"/>
          <a:stretch/>
        </p:blipFill>
        <p:spPr>
          <a:xfrm>
            <a:off x="2721311" y="1979065"/>
            <a:ext cx="1874006" cy="1337563"/>
          </a:xfrm>
          <a:prstGeom prst="rect">
            <a:avLst/>
          </a:prstGeom>
        </p:spPr>
      </p:pic>
      <p:pic>
        <p:nvPicPr>
          <p:cNvPr id="29" name="図 28" descr="部屋, ウィンドウ が含まれている画像&#10;&#10;自動的に生成された説明">
            <a:extLst>
              <a:ext uri="{FF2B5EF4-FFF2-40B4-BE49-F238E27FC236}">
                <a16:creationId xmlns:a16="http://schemas.microsoft.com/office/drawing/2014/main" id="{407DFA84-8EB9-48A0-A0B2-382EEB950D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310419" y="4341656"/>
            <a:ext cx="1411548" cy="1620141"/>
          </a:xfrm>
          <a:prstGeom prst="rect">
            <a:avLst/>
          </a:prstGeom>
        </p:spPr>
      </p:pic>
      <p:pic>
        <p:nvPicPr>
          <p:cNvPr id="30" name="図 29" descr="黒い背景と白い文字のロゴ&#10;&#10;中程度の精度で自動的に生成された説明">
            <a:extLst>
              <a:ext uri="{FF2B5EF4-FFF2-40B4-BE49-F238E27FC236}">
                <a16:creationId xmlns:a16="http://schemas.microsoft.com/office/drawing/2014/main" id="{B7F0983B-24ED-4855-A1D7-25B19B70BD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6205" y="1714558"/>
            <a:ext cx="1524484" cy="1524484"/>
          </a:xfrm>
          <a:prstGeom prst="rect">
            <a:avLst/>
          </a:prstGeom>
        </p:spPr>
      </p:pic>
      <p:sp>
        <p:nvSpPr>
          <p:cNvPr id="34" name="矢印: 上カーブ 33">
            <a:extLst>
              <a:ext uri="{FF2B5EF4-FFF2-40B4-BE49-F238E27FC236}">
                <a16:creationId xmlns:a16="http://schemas.microsoft.com/office/drawing/2014/main" id="{316C1D40-EC8C-46CF-B1E2-EF82758E9F80}"/>
              </a:ext>
            </a:extLst>
          </p:cNvPr>
          <p:cNvSpPr/>
          <p:nvPr/>
        </p:nvSpPr>
        <p:spPr>
          <a:xfrm rot="16200000">
            <a:off x="4122112" y="3702126"/>
            <a:ext cx="1728324" cy="318469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7DDAC312-D12E-43F5-988E-1BBC33C3FC2F}"/>
              </a:ext>
            </a:extLst>
          </p:cNvPr>
          <p:cNvSpPr txBox="1"/>
          <p:nvPr/>
        </p:nvSpPr>
        <p:spPr>
          <a:xfrm>
            <a:off x="5217830" y="3676695"/>
            <a:ext cx="1638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動作命令</a:t>
            </a:r>
          </a:p>
        </p:txBody>
      </p:sp>
      <p:sp>
        <p:nvSpPr>
          <p:cNvPr id="36" name="矢印: 左 35">
            <a:extLst>
              <a:ext uri="{FF2B5EF4-FFF2-40B4-BE49-F238E27FC236}">
                <a16:creationId xmlns:a16="http://schemas.microsoft.com/office/drawing/2014/main" id="{57049B46-721E-4C1F-9443-8856EA5FB4C9}"/>
              </a:ext>
            </a:extLst>
          </p:cNvPr>
          <p:cNvSpPr/>
          <p:nvPr/>
        </p:nvSpPr>
        <p:spPr>
          <a:xfrm>
            <a:off x="5409092" y="2534886"/>
            <a:ext cx="1936750" cy="19685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3721FF0D-57C1-44E1-9ED6-7FB68193085D}"/>
              </a:ext>
            </a:extLst>
          </p:cNvPr>
          <p:cNvSpPr txBox="1"/>
          <p:nvPr/>
        </p:nvSpPr>
        <p:spPr>
          <a:xfrm>
            <a:off x="5563964" y="2088021"/>
            <a:ext cx="1638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位置補正情報</a:t>
            </a:r>
          </a:p>
        </p:txBody>
      </p:sp>
      <p:sp>
        <p:nvSpPr>
          <p:cNvPr id="38" name="矢印: 上カーブ 37">
            <a:extLst>
              <a:ext uri="{FF2B5EF4-FFF2-40B4-BE49-F238E27FC236}">
                <a16:creationId xmlns:a16="http://schemas.microsoft.com/office/drawing/2014/main" id="{9B34AD08-D4D2-449C-97F2-A86764F95BF5}"/>
              </a:ext>
            </a:extLst>
          </p:cNvPr>
          <p:cNvSpPr/>
          <p:nvPr/>
        </p:nvSpPr>
        <p:spPr>
          <a:xfrm rot="5400000">
            <a:off x="1437758" y="3702126"/>
            <a:ext cx="1728324" cy="318469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1BDE2766-3D4D-490C-9B80-6CF54C8C9CA1}"/>
              </a:ext>
            </a:extLst>
          </p:cNvPr>
          <p:cNvSpPr txBox="1"/>
          <p:nvPr/>
        </p:nvSpPr>
        <p:spPr>
          <a:xfrm>
            <a:off x="885611" y="3676695"/>
            <a:ext cx="163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走行ログ</a:t>
            </a:r>
            <a:endParaRPr kumimoji="1" lang="en-US" altLang="ja-JP" dirty="0"/>
          </a:p>
          <a:p>
            <a:r>
              <a:rPr kumimoji="1" lang="ja-JP" altLang="en-US" dirty="0"/>
              <a:t>カメラ映像</a:t>
            </a:r>
          </a:p>
        </p:txBody>
      </p:sp>
      <p:pic>
        <p:nvPicPr>
          <p:cNvPr id="41" name="図 40" descr="ゲームの画面&#10;&#10;中程度の精度で自動的に生成された説明">
            <a:extLst>
              <a:ext uri="{FF2B5EF4-FFF2-40B4-BE49-F238E27FC236}">
                <a16:creationId xmlns:a16="http://schemas.microsoft.com/office/drawing/2014/main" id="{66293E95-9F9F-4045-8825-69791775A6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98781" y="4369562"/>
            <a:ext cx="2870758" cy="1818487"/>
          </a:xfrm>
          <a:prstGeom prst="rect">
            <a:avLst/>
          </a:prstGeom>
        </p:spPr>
      </p:pic>
      <p:sp>
        <p:nvSpPr>
          <p:cNvPr id="42" name="矢印: 左 41">
            <a:extLst>
              <a:ext uri="{FF2B5EF4-FFF2-40B4-BE49-F238E27FC236}">
                <a16:creationId xmlns:a16="http://schemas.microsoft.com/office/drawing/2014/main" id="{EBF80FD3-7E4A-4CA3-A647-9BB6FE4CBED8}"/>
              </a:ext>
            </a:extLst>
          </p:cNvPr>
          <p:cNvSpPr/>
          <p:nvPr/>
        </p:nvSpPr>
        <p:spPr>
          <a:xfrm>
            <a:off x="5409092" y="5172330"/>
            <a:ext cx="1936750" cy="19685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48DFE8D8-3B2D-443D-9E21-187F9C26016E}"/>
              </a:ext>
            </a:extLst>
          </p:cNvPr>
          <p:cNvSpPr txBox="1"/>
          <p:nvPr/>
        </p:nvSpPr>
        <p:spPr>
          <a:xfrm>
            <a:off x="5475971" y="4725806"/>
            <a:ext cx="1869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dirty="0"/>
              <a:t>アプリ操作情報</a:t>
            </a:r>
          </a:p>
        </p:txBody>
      </p:sp>
      <p:sp>
        <p:nvSpPr>
          <p:cNvPr id="15" name="矢印: 左 14">
            <a:extLst>
              <a:ext uri="{FF2B5EF4-FFF2-40B4-BE49-F238E27FC236}">
                <a16:creationId xmlns:a16="http://schemas.microsoft.com/office/drawing/2014/main" id="{4AF38B8B-402A-4DC9-81AD-79C59DC16B53}"/>
              </a:ext>
            </a:extLst>
          </p:cNvPr>
          <p:cNvSpPr/>
          <p:nvPr/>
        </p:nvSpPr>
        <p:spPr>
          <a:xfrm rot="10800000">
            <a:off x="5442531" y="5569820"/>
            <a:ext cx="1936750" cy="19685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7322876-E9D7-46F7-A850-39FB64A08CE7}"/>
              </a:ext>
            </a:extLst>
          </p:cNvPr>
          <p:cNvSpPr txBox="1"/>
          <p:nvPr/>
        </p:nvSpPr>
        <p:spPr>
          <a:xfrm>
            <a:off x="5283200" y="5766671"/>
            <a:ext cx="2255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dirty="0" err="1"/>
              <a:t>webAPI</a:t>
            </a:r>
            <a:r>
              <a:rPr kumimoji="1" lang="ja-JP" altLang="en-US" dirty="0"/>
              <a:t>提供</a:t>
            </a:r>
            <a:r>
              <a:rPr kumimoji="1" lang="en-US" altLang="ja-JP" dirty="0"/>
              <a:t>(https)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29171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ja-JP" altLang="en-US" sz="3600" dirty="0"/>
              <a:t>ネットワーク構成</a:t>
            </a:r>
            <a:endParaRPr lang="en-US" altLang="ja-JP" sz="3600" dirty="0"/>
          </a:p>
        </p:txBody>
      </p:sp>
      <p:pic>
        <p:nvPicPr>
          <p:cNvPr id="7" name="コンテンツ プレースホルダー 4" descr="ダイアグラム&#10;&#10;自動的に生成された説明">
            <a:extLst>
              <a:ext uri="{FF2B5EF4-FFF2-40B4-BE49-F238E27FC236}">
                <a16:creationId xmlns:a16="http://schemas.microsoft.com/office/drawing/2014/main" id="{512D070D-EF33-4337-A45D-AA4D577EF1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0518" y="976529"/>
            <a:ext cx="5951482" cy="5102484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397CC96-A12C-44D1-862F-2F9052B615FB}"/>
              </a:ext>
            </a:extLst>
          </p:cNvPr>
          <p:cNvSpPr txBox="1"/>
          <p:nvPr/>
        </p:nvSpPr>
        <p:spPr>
          <a:xfrm>
            <a:off x="455324" y="2060984"/>
            <a:ext cx="5640676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/>
              <a:t>L2TP/IPsec VPN</a:t>
            </a:r>
          </a:p>
          <a:p>
            <a:endParaRPr kumimoji="1" lang="en-US" altLang="ja-JP" sz="2000" dirty="0"/>
          </a:p>
          <a:p>
            <a:r>
              <a:rPr kumimoji="1" lang="ja-JP" altLang="en-US" sz="2000" dirty="0"/>
              <a:t>スマホ・</a:t>
            </a:r>
            <a:r>
              <a:rPr kumimoji="1" lang="en-US" altLang="ja-JP" sz="2000" dirty="0"/>
              <a:t>PC</a:t>
            </a:r>
            <a:r>
              <a:rPr kumimoji="1" lang="ja-JP" altLang="en-US" sz="2000" dirty="0"/>
              <a:t>とサーバの</a:t>
            </a:r>
            <a:r>
              <a:rPr kumimoji="1" lang="en-US" altLang="ja-JP" sz="2000" dirty="0"/>
              <a:t>VPN</a:t>
            </a:r>
            <a:r>
              <a:rPr kumimoji="1" lang="ja-JP" altLang="en-US" sz="2000" dirty="0"/>
              <a:t>通信は成功</a:t>
            </a:r>
            <a:endParaRPr kumimoji="1" lang="en-US" altLang="ja-JP" sz="2000" dirty="0"/>
          </a:p>
          <a:p>
            <a:r>
              <a:rPr kumimoji="1" lang="ja-JP" altLang="en-US" sz="2000" dirty="0"/>
              <a:t>ローバからサーバへの通信が失敗</a:t>
            </a:r>
            <a:endParaRPr kumimoji="1" lang="en-US" altLang="ja-JP" sz="2000" dirty="0"/>
          </a:p>
          <a:p>
            <a:endParaRPr kumimoji="1" lang="en-US" altLang="ja-JP" sz="2000" dirty="0"/>
          </a:p>
          <a:p>
            <a:r>
              <a:rPr kumimoji="1" lang="en-US" altLang="ja-JP" sz="2000" dirty="0"/>
              <a:t>Raspberry Pi</a:t>
            </a:r>
            <a:r>
              <a:rPr kumimoji="1" lang="ja-JP" altLang="en-US" sz="2000" dirty="0"/>
              <a:t>４ </a:t>
            </a:r>
            <a:r>
              <a:rPr kumimoji="1" lang="en-US" altLang="ja-JP" sz="2000" dirty="0"/>
              <a:t>Raspbian</a:t>
            </a:r>
            <a:r>
              <a:rPr kumimoji="1" lang="ja-JP" altLang="en-US" sz="2000" dirty="0"/>
              <a:t> </a:t>
            </a:r>
            <a:endParaRPr kumimoji="1" lang="en-US" altLang="ja-JP" sz="2000" dirty="0">
              <a:solidFill>
                <a:srgbClr val="333333"/>
              </a:solidFill>
              <a:latin typeface="Meiryo" panose="020B0604030504040204" pitchFamily="50" charset="-128"/>
              <a:ea typeface="Meiryo" panose="020B0604030504040204" pitchFamily="50" charset="-128"/>
            </a:endParaRPr>
          </a:p>
          <a:p>
            <a:r>
              <a:rPr lang="en-US" altLang="ja-JP" sz="2000" b="0" i="0" dirty="0" err="1">
                <a:solidFill>
                  <a:srgbClr val="333333"/>
                </a:solidFill>
                <a:effectLst/>
                <a:latin typeface="Meiryo" panose="020B0604030504040204" pitchFamily="50" charset="-128"/>
                <a:ea typeface="Meiryo" panose="020B0604030504040204" pitchFamily="50" charset="-128"/>
              </a:rPr>
              <a:t>strongSwan</a:t>
            </a:r>
            <a:r>
              <a:rPr lang="ja-JP" altLang="en-US" sz="2000" dirty="0">
                <a:solidFill>
                  <a:srgbClr val="333333"/>
                </a:solidFill>
                <a:latin typeface="Meiryo" panose="020B0604030504040204" pitchFamily="50" charset="-128"/>
                <a:ea typeface="Meiryo" panose="020B0604030504040204" pitchFamily="50" charset="-128"/>
              </a:rPr>
              <a:t> </a:t>
            </a:r>
            <a:r>
              <a:rPr lang="en-US" altLang="ja-JP" sz="2000" b="0" i="0" dirty="0">
                <a:solidFill>
                  <a:srgbClr val="333333"/>
                </a:solidFill>
                <a:effectLst/>
                <a:latin typeface="Meiryo" panose="020B0604030504040204" pitchFamily="50" charset="-128"/>
                <a:ea typeface="Meiryo" panose="020B0604030504040204" pitchFamily="50" charset="-128"/>
              </a:rPr>
              <a:t>xl2tpd</a:t>
            </a:r>
          </a:p>
          <a:p>
            <a:endParaRPr kumimoji="1" lang="en-US" altLang="ja-JP" sz="2000" dirty="0">
              <a:solidFill>
                <a:srgbClr val="333333"/>
              </a:solidFill>
              <a:latin typeface="Meiryo" panose="020B0604030504040204" pitchFamily="50" charset="-128"/>
              <a:ea typeface="Meiryo" panose="020B0604030504040204" pitchFamily="50" charset="-128"/>
            </a:endParaRPr>
          </a:p>
          <a:p>
            <a:r>
              <a:rPr kumimoji="1" lang="ja-JP" altLang="en-US" sz="2000" dirty="0">
                <a:solidFill>
                  <a:srgbClr val="333333"/>
                </a:solidFill>
                <a:latin typeface="Meiryo" panose="020B0604030504040204" pitchFamily="50" charset="-128"/>
                <a:ea typeface="Meiryo" panose="020B0604030504040204" pitchFamily="50" charset="-128"/>
              </a:rPr>
              <a:t>春学期に</a:t>
            </a:r>
            <a:r>
              <a:rPr kumimoji="1" lang="en-US" altLang="ja-JP" sz="2000" dirty="0">
                <a:solidFill>
                  <a:srgbClr val="333333"/>
                </a:solidFill>
                <a:latin typeface="Meiryo" panose="020B0604030504040204" pitchFamily="50" charset="-128"/>
                <a:ea typeface="Meiryo" panose="020B0604030504040204" pitchFamily="50" charset="-128"/>
              </a:rPr>
              <a:t>3B+</a:t>
            </a:r>
            <a:r>
              <a:rPr kumimoji="1" lang="ja-JP" altLang="en-US" sz="2000" dirty="0">
                <a:solidFill>
                  <a:srgbClr val="333333"/>
                </a:solidFill>
                <a:latin typeface="Meiryo" panose="020B0604030504040204" pitchFamily="50" charset="-128"/>
                <a:ea typeface="Meiryo" panose="020B0604030504040204" pitchFamily="50" charset="-128"/>
              </a:rPr>
              <a:t>で正元家ネットワークに</a:t>
            </a:r>
            <a:r>
              <a:rPr kumimoji="1" lang="en-US" altLang="ja-JP" sz="2000" dirty="0">
                <a:solidFill>
                  <a:srgbClr val="333333"/>
                </a:solidFill>
                <a:latin typeface="Meiryo" panose="020B0604030504040204" pitchFamily="50" charset="-128"/>
                <a:ea typeface="Meiryo" panose="020B0604030504040204" pitchFamily="50" charset="-128"/>
              </a:rPr>
              <a:t>VPN</a:t>
            </a:r>
            <a:r>
              <a:rPr kumimoji="1" lang="ja-JP" altLang="en-US" sz="2000" dirty="0">
                <a:solidFill>
                  <a:srgbClr val="333333"/>
                </a:solidFill>
                <a:latin typeface="Meiryo" panose="020B0604030504040204" pitchFamily="50" charset="-128"/>
                <a:ea typeface="Meiryo" panose="020B0604030504040204" pitchFamily="50" charset="-128"/>
              </a:rPr>
              <a:t>接続できていたが、なぜか出来なくなっている</a:t>
            </a:r>
            <a:endParaRPr kumimoji="1" lang="en-US" altLang="ja-JP" sz="2000" dirty="0">
              <a:solidFill>
                <a:srgbClr val="333333"/>
              </a:solidFill>
              <a:latin typeface="Meiryo" panose="020B0604030504040204" pitchFamily="50" charset="-128"/>
              <a:ea typeface="Meiryo" panose="020B0604030504040204" pitchFamily="50" charset="-128"/>
            </a:endParaRPr>
          </a:p>
          <a:p>
            <a:endParaRPr kumimoji="1" lang="en-US" altLang="ja-JP" sz="2000" dirty="0">
              <a:solidFill>
                <a:srgbClr val="333333"/>
              </a:solidFill>
              <a:latin typeface="Meiryo" panose="020B0604030504040204" pitchFamily="50" charset="-128"/>
              <a:ea typeface="Meiryo" panose="020B0604030504040204" pitchFamily="50" charset="-128"/>
            </a:endParaRPr>
          </a:p>
          <a:p>
            <a:r>
              <a:rPr kumimoji="1" lang="en-US" altLang="ja-JP" sz="2000" dirty="0" err="1"/>
              <a:t>ngrok</a:t>
            </a:r>
            <a:r>
              <a:rPr kumimoji="1" lang="ja-JP" altLang="en-US" sz="2000" dirty="0"/>
              <a:t>にて外部公開</a:t>
            </a:r>
            <a:r>
              <a:rPr kumimoji="1" lang="en-US" altLang="ja-JP" sz="2000" dirty="0"/>
              <a:t>URL</a:t>
            </a:r>
            <a:r>
              <a:rPr kumimoji="1" lang="ja-JP" altLang="en-US" sz="2000" dirty="0"/>
              <a:t>の作成を検討</a:t>
            </a:r>
          </a:p>
          <a:p>
            <a:endParaRPr kumimoji="1" lang="en-US" altLang="ja-JP" sz="2000" dirty="0"/>
          </a:p>
          <a:p>
            <a:endParaRPr kumimoji="1"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79030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r>
              <a:rPr lang="ja-JP" altLang="en-US" sz="3600" dirty="0"/>
              <a:t>クライアントアプリ　担当：正元</a:t>
            </a:r>
            <a:endParaRPr lang="en-US" altLang="ja-JP" sz="3600" dirty="0"/>
          </a:p>
        </p:txBody>
      </p:sp>
      <p:sp>
        <p:nvSpPr>
          <p:cNvPr id="8" name="コンテンツ プレースホルダー 3">
            <a:extLst>
              <a:ext uri="{FF2B5EF4-FFF2-40B4-BE49-F238E27FC236}">
                <a16:creationId xmlns:a16="http://schemas.microsoft.com/office/drawing/2014/main" id="{B163BF07-37AC-4825-BF50-19040BE18B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2143073"/>
            <a:ext cx="9601199" cy="4172704"/>
          </a:xfrm>
        </p:spPr>
        <p:txBody>
          <a:bodyPr rtlCol="0">
            <a:normAutofit/>
          </a:bodyPr>
          <a:lstStyle/>
          <a:p>
            <a:endParaRPr lang="en-US" altLang="ja-JP" sz="2400" dirty="0"/>
          </a:p>
          <a:p>
            <a:endParaRPr lang="en-US" altLang="ja-JP" sz="2400" dirty="0"/>
          </a:p>
          <a:p>
            <a:endParaRPr lang="en-US" altLang="ja-JP" sz="2400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1CE2B220-8D52-48E7-91E6-FA205E14D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7028" y="4783790"/>
            <a:ext cx="2053070" cy="1754512"/>
          </a:xfrm>
          <a:prstGeom prst="rect">
            <a:avLst/>
          </a:prstGeom>
        </p:spPr>
      </p:pic>
      <p:pic>
        <p:nvPicPr>
          <p:cNvPr id="9" name="コンテンツ プレースホルダー 8" descr="コンピューターのスクリーンショット&#10;&#10;自動的に生成された説明">
            <a:extLst>
              <a:ext uri="{FF2B5EF4-FFF2-40B4-BE49-F238E27FC236}">
                <a16:creationId xmlns:a16="http://schemas.microsoft.com/office/drawing/2014/main" id="{BA375BE0-371D-453C-815B-AF5976C760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7741" y="1981167"/>
            <a:ext cx="4512357" cy="2467695"/>
          </a:xfrm>
          <a:prstGeom prst="rect">
            <a:avLst/>
          </a:prstGeom>
        </p:spPr>
      </p:pic>
      <p:sp>
        <p:nvSpPr>
          <p:cNvPr id="10" name="コンテンツ プレースホルダー 3">
            <a:extLst>
              <a:ext uri="{FF2B5EF4-FFF2-40B4-BE49-F238E27FC236}">
                <a16:creationId xmlns:a16="http://schemas.microsoft.com/office/drawing/2014/main" id="{272BCE51-1F0F-4702-A97E-0200EFF2F194}"/>
              </a:ext>
            </a:extLst>
          </p:cNvPr>
          <p:cNvSpPr txBox="1">
            <a:spLocks/>
          </p:cNvSpPr>
          <p:nvPr/>
        </p:nvSpPr>
        <p:spPr>
          <a:xfrm>
            <a:off x="1295401" y="2270335"/>
            <a:ext cx="9601199" cy="39642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kumimoji="1" sz="20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kumimoji="1" sz="18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2pPr>
            <a:lvl3pPr marL="685800" indent="-1793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kumimoji="1" sz="16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3pPr>
            <a:lvl4pPr marL="91440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kumimoji="1"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4pPr>
            <a:lvl5pPr marL="11430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kumimoji="1" sz="1400" kern="1200">
                <a:solidFill>
                  <a:schemeClr val="tx1"/>
                </a:solidFill>
                <a:latin typeface="Meiryo UI" panose="020B0604030504040204" pitchFamily="50" charset="-128"/>
                <a:ea typeface="Meiryo UI" panose="020B0604030504040204" pitchFamily="50" charset="-128"/>
                <a:cs typeface="+mn-cs"/>
              </a:defRPr>
            </a:lvl5pPr>
            <a:lvl6pPr marL="13716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7938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Char char="▪"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78012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00000"/>
              <a:buFont typeface="Arial" pitchFamily="34" charset="0"/>
              <a:buNone/>
              <a:defRPr kumimoji="1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2200" dirty="0"/>
              <a:t>目に見える変更点は無し</a:t>
            </a:r>
            <a:endParaRPr lang="en-US" altLang="ja-JP" sz="2200" dirty="0"/>
          </a:p>
          <a:p>
            <a:r>
              <a:rPr lang="ja-JP" altLang="en-US" sz="2200" dirty="0"/>
              <a:t>ログ生成時に毎回画面更新していたのを修正</a:t>
            </a:r>
            <a:endParaRPr lang="en-US" altLang="ja-JP" sz="2200" dirty="0"/>
          </a:p>
        </p:txBody>
      </p:sp>
    </p:spTree>
    <p:extLst>
      <p:ext uri="{BB962C8B-B14F-4D97-AF65-F5344CB8AC3E}">
        <p14:creationId xmlns:p14="http://schemas.microsoft.com/office/powerpoint/2010/main" val="315979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ja-JP" altLang="en-US" sz="3600" dirty="0">
                <a:latin typeface="Meiryo UI" panose="020B0604030504040204" pitchFamily="50" charset="-128"/>
                <a:ea typeface="Meiryo UI" panose="020B0604030504040204" pitchFamily="50" charset="-128"/>
              </a:rPr>
              <a:t>メカ・エレキ　担当：馬場</a:t>
            </a:r>
            <a:endParaRPr lang="en-US" altLang="ja-JP" sz="360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983810" y="2198695"/>
            <a:ext cx="9531790" cy="4056632"/>
          </a:xfrm>
        </p:spPr>
        <p:txBody>
          <a:bodyPr rtlCol="0">
            <a:normAutofit/>
          </a:bodyPr>
          <a:lstStyle/>
          <a:p>
            <a:r>
              <a:rPr lang="en-US" altLang="ja-JP" sz="2600" dirty="0"/>
              <a:t>4</a:t>
            </a:r>
            <a:r>
              <a:rPr lang="ja-JP" altLang="en-US" sz="2600" dirty="0"/>
              <a:t>輪駆動走行体</a:t>
            </a:r>
            <a:endParaRPr lang="en-US" altLang="ja-JP" sz="2600" dirty="0"/>
          </a:p>
          <a:p>
            <a:pPr lvl="1"/>
            <a:r>
              <a:rPr lang="ja-JP" altLang="en-US" sz="2200" dirty="0"/>
              <a:t>バッテリーを並列で２つにして駆動時間</a:t>
            </a:r>
            <a:r>
              <a:rPr lang="ja-JP" altLang="en-US" sz="2200"/>
              <a:t>を増やす</a:t>
            </a:r>
            <a:endParaRPr lang="en-US" altLang="ja-JP" sz="2200" dirty="0"/>
          </a:p>
          <a:p>
            <a:pPr lvl="1"/>
            <a:r>
              <a:rPr lang="en-US" altLang="ja-JP" sz="2200" dirty="0"/>
              <a:t>GPS</a:t>
            </a:r>
            <a:r>
              <a:rPr lang="ja-JP" altLang="en-US" sz="2200" dirty="0"/>
              <a:t>モジュール、磁気センサの取り付け</a:t>
            </a:r>
            <a:endParaRPr lang="en-US" altLang="ja-JP" sz="2200" dirty="0"/>
          </a:p>
          <a:p>
            <a:pPr lvl="1"/>
            <a:r>
              <a:rPr lang="ja-JP" altLang="en-US" sz="2200" dirty="0"/>
              <a:t>路面状況により旋回ができないことが多い</a:t>
            </a:r>
            <a:endParaRPr lang="en-US" altLang="ja-JP" sz="2200" dirty="0"/>
          </a:p>
          <a:p>
            <a:pPr lvl="1"/>
            <a:r>
              <a:rPr lang="ja-JP" altLang="en-US" sz="2200" dirty="0"/>
              <a:t>モータトルク不足</a:t>
            </a:r>
            <a:endParaRPr lang="en-US" altLang="ja-JP" sz="2200" dirty="0"/>
          </a:p>
          <a:p>
            <a:r>
              <a:rPr lang="ja-JP" altLang="en-US" sz="2200" dirty="0"/>
              <a:t>実験用筐体の囲いを作り、カメラ・</a:t>
            </a:r>
            <a:r>
              <a:rPr lang="en-US" altLang="ja-JP" sz="2200" dirty="0" err="1"/>
              <a:t>ToF</a:t>
            </a:r>
            <a:r>
              <a:rPr lang="ja-JP" altLang="en-US" sz="2200" dirty="0"/>
              <a:t>の取り付けを行う</a:t>
            </a:r>
            <a:endParaRPr lang="en-US" altLang="ja-JP" sz="2200" dirty="0"/>
          </a:p>
          <a:p>
            <a:r>
              <a:rPr lang="en-US" altLang="ja-JP" sz="2200" dirty="0" err="1"/>
              <a:t>Raspberrypi</a:t>
            </a:r>
            <a:r>
              <a:rPr lang="ja-JP" altLang="en-US" sz="2200" dirty="0"/>
              <a:t>の電源ケーブルの改良</a:t>
            </a:r>
            <a:endParaRPr lang="en-US" altLang="ja-JP" sz="2200" dirty="0"/>
          </a:p>
          <a:p>
            <a:r>
              <a:rPr lang="ja-JP" altLang="en-US" sz="2200" dirty="0"/>
              <a:t>サスペンションの導入を視野に入れつつ、本筐体の作成も開始していきます</a:t>
            </a:r>
            <a:endParaRPr lang="en-US" altLang="ja-JP" sz="2200" dirty="0"/>
          </a:p>
          <a:p>
            <a:pPr lvl="1"/>
            <a:endParaRPr lang="en-US" altLang="ja-JP" sz="2200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975BFFB9-5533-4143-8DA3-61EA67690B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536" t="27737" r="29051" b="17177"/>
          <a:stretch/>
        </p:blipFill>
        <p:spPr>
          <a:xfrm>
            <a:off x="8725734" y="2198695"/>
            <a:ext cx="2482456" cy="1771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995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ja-JP" altLang="en-US" sz="3600" dirty="0">
                <a:latin typeface="Meiryo UI" panose="020B0604030504040204" pitchFamily="50" charset="-128"/>
                <a:ea typeface="Meiryo UI" panose="020B0604030504040204" pitchFamily="50" charset="-128"/>
              </a:rPr>
              <a:t>メカ・エレキ</a:t>
            </a:r>
            <a:endParaRPr lang="en-US" altLang="ja-JP" sz="360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7" name="コンテンツ プレースホルダー 6" descr="テーブル, コンピュータ, 横たわる, キーボード が含まれている画像&#10;&#10;自動的に生成された説明">
            <a:extLst>
              <a:ext uri="{FF2B5EF4-FFF2-40B4-BE49-F238E27FC236}">
                <a16:creationId xmlns:a16="http://schemas.microsoft.com/office/drawing/2014/main" id="{F8C26A8C-522E-4CE9-B2D8-4C8279B1990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3945162" y="561216"/>
            <a:ext cx="4301675" cy="5735567"/>
          </a:xfrm>
        </p:spPr>
      </p:pic>
    </p:spTree>
    <p:extLst>
      <p:ext uri="{BB962C8B-B14F-4D97-AF65-F5344CB8AC3E}">
        <p14:creationId xmlns:p14="http://schemas.microsoft.com/office/powerpoint/2010/main" val="541894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ja-JP" sz="3600" dirty="0"/>
              <a:t>RTK</a:t>
            </a:r>
            <a:r>
              <a:rPr lang="ja-JP" altLang="en-US" sz="3600" dirty="0"/>
              <a:t>測位</a:t>
            </a:r>
            <a:endParaRPr lang="en-US" altLang="ja-JP" sz="360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5" name="図 4" descr="部屋 が含まれている画像&#10;&#10;自動的に生成された説明">
            <a:extLst>
              <a:ext uri="{FF2B5EF4-FFF2-40B4-BE49-F238E27FC236}">
                <a16:creationId xmlns:a16="http://schemas.microsoft.com/office/drawing/2014/main" id="{288945B5-87C2-41CA-B533-212215E256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6378" y="3975865"/>
            <a:ext cx="1823514" cy="1823514"/>
          </a:xfrm>
          <a:prstGeom prst="rect">
            <a:avLst/>
          </a:prstGeom>
        </p:spPr>
      </p:pic>
      <p:pic>
        <p:nvPicPr>
          <p:cNvPr id="6" name="図 5" descr="黒い背景と白い文字のロゴ&#10;&#10;中程度の精度で自動的に生成された説明">
            <a:extLst>
              <a:ext uri="{FF2B5EF4-FFF2-40B4-BE49-F238E27FC236}">
                <a16:creationId xmlns:a16="http://schemas.microsoft.com/office/drawing/2014/main" id="{FEDB3B11-1CBC-4D1B-AE15-5C03F580CD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2190" y="4191296"/>
            <a:ext cx="1524484" cy="1524484"/>
          </a:xfrm>
          <a:prstGeom prst="rect">
            <a:avLst/>
          </a:prstGeom>
        </p:spPr>
      </p:pic>
      <p:pic>
        <p:nvPicPr>
          <p:cNvPr id="7" name="図 6" descr="レゴ, おもちゃ が含まれている画像&#10;&#10;自動的に生成された説明">
            <a:extLst>
              <a:ext uri="{FF2B5EF4-FFF2-40B4-BE49-F238E27FC236}">
                <a16:creationId xmlns:a16="http://schemas.microsoft.com/office/drawing/2014/main" id="{89740F3B-92DE-4B46-930E-C7DBA4FA27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2702" y="1524728"/>
            <a:ext cx="1686595" cy="1610698"/>
          </a:xfrm>
          <a:prstGeom prst="rect">
            <a:avLst/>
          </a:prstGeom>
        </p:spPr>
      </p:pic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A2AEAB9A-8177-4BB1-89B9-BADF1E9FD1DA}"/>
              </a:ext>
            </a:extLst>
          </p:cNvPr>
          <p:cNvSpPr txBox="1"/>
          <p:nvPr/>
        </p:nvSpPr>
        <p:spPr>
          <a:xfrm>
            <a:off x="7513124" y="5649599"/>
            <a:ext cx="22426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/>
              <a:t>座標</a:t>
            </a:r>
            <a:r>
              <a:rPr kumimoji="1" lang="en-US" altLang="ja-JP" sz="2400" dirty="0"/>
              <a:t>(32,11,10)</a:t>
            </a:r>
            <a:endParaRPr kumimoji="1" lang="ja-JP" altLang="en-US" sz="2400" dirty="0"/>
          </a:p>
        </p:txBody>
      </p:sp>
      <p:sp>
        <p:nvSpPr>
          <p:cNvPr id="14" name="矢印: 下 13">
            <a:extLst>
              <a:ext uri="{FF2B5EF4-FFF2-40B4-BE49-F238E27FC236}">
                <a16:creationId xmlns:a16="http://schemas.microsoft.com/office/drawing/2014/main" id="{197FBCB7-0BD0-4092-9D32-1B3FA11DC919}"/>
              </a:ext>
            </a:extLst>
          </p:cNvPr>
          <p:cNvSpPr/>
          <p:nvPr/>
        </p:nvSpPr>
        <p:spPr>
          <a:xfrm rot="18992855">
            <a:off x="7378534" y="2843629"/>
            <a:ext cx="269179" cy="12258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437E4C49-2D09-4816-87D9-A6AFFCBE9ED4}"/>
              </a:ext>
            </a:extLst>
          </p:cNvPr>
          <p:cNvSpPr txBox="1"/>
          <p:nvPr/>
        </p:nvSpPr>
        <p:spPr>
          <a:xfrm>
            <a:off x="7247259" y="3021606"/>
            <a:ext cx="22426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(35,10,13)</a:t>
            </a:r>
            <a:endParaRPr kumimoji="1" lang="ja-JP" altLang="en-US" sz="2400" dirty="0"/>
          </a:p>
        </p:txBody>
      </p:sp>
      <p:sp>
        <p:nvSpPr>
          <p:cNvPr id="16" name="矢印: 下 15">
            <a:extLst>
              <a:ext uri="{FF2B5EF4-FFF2-40B4-BE49-F238E27FC236}">
                <a16:creationId xmlns:a16="http://schemas.microsoft.com/office/drawing/2014/main" id="{1E916CBB-7AD0-4CF6-8130-2BAA9B255CBA}"/>
              </a:ext>
            </a:extLst>
          </p:cNvPr>
          <p:cNvSpPr/>
          <p:nvPr/>
        </p:nvSpPr>
        <p:spPr>
          <a:xfrm rot="5400000">
            <a:off x="5927351" y="4340615"/>
            <a:ext cx="269179" cy="12258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思考の吹き出し: 雲形 16">
            <a:extLst>
              <a:ext uri="{FF2B5EF4-FFF2-40B4-BE49-F238E27FC236}">
                <a16:creationId xmlns:a16="http://schemas.microsoft.com/office/drawing/2014/main" id="{723BC395-0B1B-46CC-8B2A-34E42DB1CDD9}"/>
              </a:ext>
            </a:extLst>
          </p:cNvPr>
          <p:cNvSpPr/>
          <p:nvPr/>
        </p:nvSpPr>
        <p:spPr>
          <a:xfrm>
            <a:off x="9489875" y="3252439"/>
            <a:ext cx="2288545" cy="1405422"/>
          </a:xfrm>
          <a:prstGeom prst="cloudCallout">
            <a:avLst>
              <a:gd name="adj1" fmla="val -52540"/>
              <a:gd name="adj2" fmla="val 47172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95541631-0A57-48CC-83D0-9C0C07DB602C}"/>
              </a:ext>
            </a:extLst>
          </p:cNvPr>
          <p:cNvSpPr txBox="1"/>
          <p:nvPr/>
        </p:nvSpPr>
        <p:spPr>
          <a:xfrm>
            <a:off x="9940076" y="3601207"/>
            <a:ext cx="14899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>
                <a:solidFill>
                  <a:srgbClr val="FF0000"/>
                </a:solidFill>
              </a:rPr>
              <a:t>(+3,-1,+3)</a:t>
            </a:r>
          </a:p>
          <a:p>
            <a:r>
              <a:rPr kumimoji="1" lang="ja-JP" altLang="en-US" sz="2000" dirty="0">
                <a:solidFill>
                  <a:srgbClr val="FF0000"/>
                </a:solidFill>
              </a:rPr>
              <a:t>ずれてる！</a:t>
            </a:r>
          </a:p>
        </p:txBody>
      </p:sp>
      <p:sp>
        <p:nvSpPr>
          <p:cNvPr id="19" name="矢印: 下 18">
            <a:extLst>
              <a:ext uri="{FF2B5EF4-FFF2-40B4-BE49-F238E27FC236}">
                <a16:creationId xmlns:a16="http://schemas.microsoft.com/office/drawing/2014/main" id="{FB6E6420-95FE-423E-B2D9-D72AE0AB3021}"/>
              </a:ext>
            </a:extLst>
          </p:cNvPr>
          <p:cNvSpPr/>
          <p:nvPr/>
        </p:nvSpPr>
        <p:spPr>
          <a:xfrm rot="2615854">
            <a:off x="4484755" y="2892167"/>
            <a:ext cx="269179" cy="122584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BD85AB29-556D-4011-A5C6-F9CE41B0E37B}"/>
              </a:ext>
            </a:extLst>
          </p:cNvPr>
          <p:cNvSpPr txBox="1"/>
          <p:nvPr/>
        </p:nvSpPr>
        <p:spPr>
          <a:xfrm>
            <a:off x="2504310" y="3021606"/>
            <a:ext cx="22426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dirty="0"/>
              <a:t>(48,15,20)</a:t>
            </a:r>
            <a:endParaRPr kumimoji="1" lang="ja-JP" altLang="en-US" sz="2400" dirty="0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D427BE0-B3A5-4967-8057-9678D79378D3}"/>
              </a:ext>
            </a:extLst>
          </p:cNvPr>
          <p:cNvSpPr txBox="1"/>
          <p:nvPr/>
        </p:nvSpPr>
        <p:spPr>
          <a:xfrm>
            <a:off x="4974692" y="5102439"/>
            <a:ext cx="22426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/>
              <a:t>補正情報</a:t>
            </a:r>
            <a:endParaRPr kumimoji="1" lang="en-US" altLang="ja-JP" sz="2400" dirty="0"/>
          </a:p>
          <a:p>
            <a:pPr algn="ctr"/>
            <a:r>
              <a:rPr kumimoji="1" lang="en-US" altLang="ja-JP" sz="2400" dirty="0"/>
              <a:t>(+3,-1,+3)</a:t>
            </a:r>
            <a:endParaRPr kumimoji="1" lang="ja-JP" altLang="en-US" sz="2400" dirty="0"/>
          </a:p>
        </p:txBody>
      </p:sp>
      <p:sp>
        <p:nvSpPr>
          <p:cNvPr id="22" name="思考の吹き出し: 雲形 21">
            <a:extLst>
              <a:ext uri="{FF2B5EF4-FFF2-40B4-BE49-F238E27FC236}">
                <a16:creationId xmlns:a16="http://schemas.microsoft.com/office/drawing/2014/main" id="{88B203B4-676F-4983-9E86-2F33A350F977}"/>
              </a:ext>
            </a:extLst>
          </p:cNvPr>
          <p:cNvSpPr/>
          <p:nvPr/>
        </p:nvSpPr>
        <p:spPr>
          <a:xfrm>
            <a:off x="122564" y="3339070"/>
            <a:ext cx="2288545" cy="1405422"/>
          </a:xfrm>
          <a:prstGeom prst="cloudCallout">
            <a:avLst>
              <a:gd name="adj1" fmla="val 46794"/>
              <a:gd name="adj2" fmla="val 56208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BCE4A78D-A175-482A-83DB-FA25FAEC5AAF}"/>
              </a:ext>
            </a:extLst>
          </p:cNvPr>
          <p:cNvSpPr txBox="1"/>
          <p:nvPr/>
        </p:nvSpPr>
        <p:spPr>
          <a:xfrm>
            <a:off x="603675" y="3601207"/>
            <a:ext cx="14899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000" dirty="0">
                <a:solidFill>
                  <a:srgbClr val="FF0000"/>
                </a:solidFill>
              </a:rPr>
              <a:t>座標を</a:t>
            </a:r>
            <a:endParaRPr kumimoji="1" lang="en-US" altLang="ja-JP" sz="2000" dirty="0">
              <a:solidFill>
                <a:srgbClr val="FF0000"/>
              </a:solidFill>
            </a:endParaRPr>
          </a:p>
          <a:p>
            <a:r>
              <a:rPr kumimoji="1" lang="en-US" altLang="ja-JP" sz="2000" dirty="0">
                <a:solidFill>
                  <a:srgbClr val="FF0000"/>
                </a:solidFill>
              </a:rPr>
              <a:t>(+3,-1,+3)</a:t>
            </a:r>
          </a:p>
          <a:p>
            <a:r>
              <a:rPr kumimoji="1" lang="ja-JP" altLang="en-US" sz="2000" dirty="0">
                <a:solidFill>
                  <a:srgbClr val="FF0000"/>
                </a:solidFill>
              </a:rPr>
              <a:t>して、、</a:t>
            </a: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D59DA15A-A876-408E-9AC6-076135898B7A}"/>
              </a:ext>
            </a:extLst>
          </p:cNvPr>
          <p:cNvSpPr txBox="1"/>
          <p:nvPr/>
        </p:nvSpPr>
        <p:spPr>
          <a:xfrm>
            <a:off x="2133413" y="5672894"/>
            <a:ext cx="22426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 dirty="0"/>
              <a:t>座標</a:t>
            </a:r>
            <a:r>
              <a:rPr kumimoji="1" lang="en-US" altLang="ja-JP" sz="2400" dirty="0"/>
              <a:t>(51,14,23)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737278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US" altLang="ja-JP" sz="3600" dirty="0"/>
              <a:t>GPS</a:t>
            </a:r>
            <a:r>
              <a:rPr lang="ja-JP" altLang="en-US" sz="3600" dirty="0"/>
              <a:t>　担当：石橋</a:t>
            </a:r>
            <a:endParaRPr lang="en-US" altLang="ja-JP" sz="3600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1295401" y="2270335"/>
            <a:ext cx="9601199" cy="3964209"/>
          </a:xfrm>
        </p:spPr>
        <p:txBody>
          <a:bodyPr rtlCol="0">
            <a:normAutofit/>
          </a:bodyPr>
          <a:lstStyle/>
          <a:p>
            <a:pPr lvl="0"/>
            <a:r>
              <a:rPr lang="en-US" altLang="ja-JP" sz="2200" dirty="0"/>
              <a:t>ZED-F9P</a:t>
            </a:r>
          </a:p>
          <a:p>
            <a:pPr lvl="1"/>
            <a:r>
              <a:rPr lang="en-US" altLang="ja-JP" sz="2000" dirty="0"/>
              <a:t>RTK</a:t>
            </a:r>
            <a:r>
              <a:rPr lang="ja-JP" altLang="en-US" sz="2000" dirty="0"/>
              <a:t>法での自己位置推定</a:t>
            </a:r>
            <a:endParaRPr lang="en-US" altLang="ja-JP" sz="2000" dirty="0"/>
          </a:p>
          <a:p>
            <a:pPr lvl="0"/>
            <a:r>
              <a:rPr lang="ja-JP" altLang="en-US" sz="2200" dirty="0"/>
              <a:t>数センチ単位での</a:t>
            </a:r>
            <a:r>
              <a:rPr lang="en-US" altLang="ja-JP" sz="2200" dirty="0"/>
              <a:t>RTK</a:t>
            </a:r>
            <a:r>
              <a:rPr lang="ja-JP" altLang="en-US" sz="2200" dirty="0"/>
              <a:t>法の成功</a:t>
            </a:r>
            <a:endParaRPr lang="en-US" altLang="ja-JP" sz="2200" dirty="0"/>
          </a:p>
          <a:p>
            <a:pPr lvl="0"/>
            <a:endParaRPr lang="en-US" altLang="ja-JP" sz="2200" dirty="0"/>
          </a:p>
          <a:p>
            <a:pPr lvl="0"/>
            <a:r>
              <a:rPr lang="ja-JP" altLang="en-US" dirty="0"/>
              <a:t>問題点</a:t>
            </a:r>
            <a:endParaRPr lang="en-US" altLang="ja-JP" dirty="0"/>
          </a:p>
          <a:p>
            <a:pPr lvl="0"/>
            <a:r>
              <a:rPr lang="ja-JP" altLang="en-US" sz="2000" dirty="0"/>
              <a:t>計算</a:t>
            </a:r>
            <a:r>
              <a:rPr lang="ja-JP" altLang="en-US" dirty="0"/>
              <a:t>結果の安定までに十分程度かかることがある。</a:t>
            </a:r>
            <a:endParaRPr lang="en-US" altLang="ja-JP" dirty="0"/>
          </a:p>
          <a:p>
            <a:pPr lvl="0"/>
            <a:r>
              <a:rPr lang="ja-JP" altLang="en-US" dirty="0"/>
              <a:t>壁から数メートルの距離の場合、計算が安定しなくなる。</a:t>
            </a:r>
            <a:endParaRPr lang="en-US" altLang="ja-JP" sz="2000" dirty="0"/>
          </a:p>
        </p:txBody>
      </p:sp>
      <p:pic>
        <p:nvPicPr>
          <p:cNvPr id="5" name="図 4" descr="電子機器の部品&#10;&#10;低い精度で自動的に生成された説明">
            <a:extLst>
              <a:ext uri="{FF2B5EF4-FFF2-40B4-BE49-F238E27FC236}">
                <a16:creationId xmlns:a16="http://schemas.microsoft.com/office/drawing/2014/main" id="{553F49CF-CF26-480B-8619-37BF691D0C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2206" y="1662718"/>
            <a:ext cx="3532563" cy="3532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85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ひし形グリッド 16 x 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8534_TF03031015.potx" id="{925D1454-276A-41E5-BC80-1DB7D1488C87}" vid="{D8870C55-330C-4B67-B140-D42EB958FF23}"/>
    </a:ext>
  </a:extLst>
</a:theme>
</file>

<file path=ppt/theme/theme2.xml><?xml version="1.0" encoding="utf-8"?>
<a:theme xmlns:a="http://schemas.openxmlformats.org/drawingml/2006/main" name="Office テーマ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テーマ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2F461D271685004885C52389A49E20ED" ma:contentTypeVersion="7" ma:contentTypeDescription="新しいドキュメントを作成します。" ma:contentTypeScope="" ma:versionID="e2bc898f5b5751d22fd75c0cce71b4da">
  <xsd:schema xmlns:xsd="http://www.w3.org/2001/XMLSchema" xmlns:xs="http://www.w3.org/2001/XMLSchema" xmlns:p="http://schemas.microsoft.com/office/2006/metadata/properties" xmlns:ns3="a525e278-d6b3-4a74-a382-1bfa10b10144" targetNamespace="http://schemas.microsoft.com/office/2006/metadata/properties" ma:root="true" ma:fieldsID="b8b4b32e9e2e89b79a50b95ec26e0004" ns3:_="">
    <xsd:import namespace="a525e278-d6b3-4a74-a382-1bfa10b1014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25e278-d6b3-4a74-a382-1bfa10b1014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2F28F14-5E80-47F4-8626-85D1DD59D9A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525e278-d6b3-4a74-a382-1bfa10b1014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ED6A019-0FD9-4F16-9F77-77F2EBA30C71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F3324733-568D-465F-B13C-18DCABB44F8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6821</TotalTime>
  <Words>1242</Words>
  <Application>Microsoft Office PowerPoint</Application>
  <PresentationFormat>ワイド画面</PresentationFormat>
  <Paragraphs>200</Paragraphs>
  <Slides>20</Slides>
  <Notes>14</Notes>
  <HiddenSlides>1</HiddenSlides>
  <MMClips>2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20</vt:i4>
      </vt:variant>
    </vt:vector>
  </HeadingPairs>
  <TitlesOfParts>
    <vt:vector size="27" baseType="lpstr">
      <vt:lpstr>Meiryo UI</vt:lpstr>
      <vt:lpstr>ＭＳ ゴシック</vt:lpstr>
      <vt:lpstr>Meiryo</vt:lpstr>
      <vt:lpstr>Arial</vt:lpstr>
      <vt:lpstr>Roboto</vt:lpstr>
      <vt:lpstr>Segoe UI</vt:lpstr>
      <vt:lpstr>ひし形グリッド 16 x 9</vt:lpstr>
      <vt:lpstr> 自律走行ロボット運用システムの開発</vt:lpstr>
      <vt:lpstr>目次</vt:lpstr>
      <vt:lpstr>プロジェクト概要</vt:lpstr>
      <vt:lpstr>ネットワーク構成</vt:lpstr>
      <vt:lpstr>クライアントアプリ　担当：正元</vt:lpstr>
      <vt:lpstr>メカ・エレキ　担当：馬場</vt:lpstr>
      <vt:lpstr>メカ・エレキ</vt:lpstr>
      <vt:lpstr>RTK測位</vt:lpstr>
      <vt:lpstr>GPS　担当：石橋</vt:lpstr>
      <vt:lpstr>RTK法動作例</vt:lpstr>
      <vt:lpstr>移動局のモータ制御プログラム　担当：石橋</vt:lpstr>
      <vt:lpstr>動作動画①</vt:lpstr>
      <vt:lpstr>動作動画②</vt:lpstr>
      <vt:lpstr>動作動画②</vt:lpstr>
      <vt:lpstr>動作動画②</vt:lpstr>
      <vt:lpstr>移動局のプロセス</vt:lpstr>
      <vt:lpstr>基準局のプロセス</vt:lpstr>
      <vt:lpstr>アプリサーバと移動局の通信</vt:lpstr>
      <vt:lpstr>進捗と問題点</vt:lpstr>
      <vt:lpstr>進捗状況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クラシックマウス 「ねず敬」の製作</dc:title>
  <dc:creator>正元 淳也</dc:creator>
  <cp:lastModifiedBy>正元　淳也</cp:lastModifiedBy>
  <cp:revision>17</cp:revision>
  <dcterms:created xsi:type="dcterms:W3CDTF">2020-06-01T16:15:43Z</dcterms:created>
  <dcterms:modified xsi:type="dcterms:W3CDTF">2021-10-05T02:58:23Z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0x0101002F461D271685004885C52389A49E20ED</vt:lpwstr>
  </property>
</Properties>
</file>